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2" r:id="rId24"/>
    <p:sldId id="286" r:id="rId25"/>
  </p:sldIdLst>
  <p:sldSz cx="9144000" cy="6858000" type="screen4x3"/>
  <p:notesSz cx="9144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16375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17610"/>
            <a:ext cx="3571608" cy="576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2124456" cy="8168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61" y="909066"/>
            <a:ext cx="9050020" cy="5949315"/>
          </a:xfrm>
          <a:custGeom>
            <a:avLst/>
            <a:gdLst/>
            <a:ahLst/>
            <a:cxnLst/>
            <a:rect l="l" t="t" r="r" b="b"/>
            <a:pathLst>
              <a:path w="9050020" h="5949315">
                <a:moveTo>
                  <a:pt x="0" y="5948934"/>
                </a:moveTo>
                <a:lnTo>
                  <a:pt x="9049512" y="5948934"/>
                </a:lnTo>
                <a:lnTo>
                  <a:pt x="9049512" y="0"/>
                </a:lnTo>
                <a:lnTo>
                  <a:pt x="0" y="0"/>
                </a:lnTo>
                <a:lnTo>
                  <a:pt x="0" y="5948934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61" y="909066"/>
            <a:ext cx="9050020" cy="5949315"/>
          </a:xfrm>
          <a:custGeom>
            <a:avLst/>
            <a:gdLst/>
            <a:ahLst/>
            <a:cxnLst/>
            <a:rect l="l" t="t" r="r" b="b"/>
            <a:pathLst>
              <a:path w="9050020" h="5949315">
                <a:moveTo>
                  <a:pt x="0" y="0"/>
                </a:moveTo>
                <a:lnTo>
                  <a:pt x="9049512" y="0"/>
                </a:lnTo>
                <a:lnTo>
                  <a:pt x="9049512" y="5948934"/>
                </a:lnTo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761" y="909066"/>
            <a:ext cx="0" cy="5949315"/>
          </a:xfrm>
          <a:custGeom>
            <a:avLst/>
            <a:gdLst/>
            <a:ahLst/>
            <a:cxnLst/>
            <a:rect l="l" t="t" r="r" b="b"/>
            <a:pathLst>
              <a:path h="5949315">
                <a:moveTo>
                  <a:pt x="0" y="5948934"/>
                </a:moveTo>
                <a:lnTo>
                  <a:pt x="0" y="0"/>
                </a:lnTo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16375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17610"/>
            <a:ext cx="3571608" cy="576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2124456" cy="8168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16375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436108" y="161806"/>
            <a:ext cx="3571608" cy="5766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507735" y="27432"/>
            <a:ext cx="2016252" cy="8275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7302" y="1074991"/>
            <a:ext cx="7087870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16375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599" y="2173927"/>
            <a:ext cx="4239260" cy="2014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jp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3.jp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3.jp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1.jpg"/><Relationship Id="rId16" Type="http://schemas.openxmlformats.org/officeDocument/2006/relationships/image" Target="../media/image69.png"/><Relationship Id="rId20" Type="http://schemas.openxmlformats.org/officeDocument/2006/relationships/image" Target="../media/image7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150" y="6203813"/>
            <a:ext cx="8785273" cy="6541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16768" y="3922382"/>
            <a:ext cx="4725035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76275" algn="just">
              <a:lnSpc>
                <a:spcPct val="100000"/>
              </a:lnSpc>
              <a:spcBef>
                <a:spcPts val="100"/>
              </a:spcBef>
            </a:pPr>
            <a:r>
              <a:rPr sz="4800" b="1" spc="-265" dirty="0">
                <a:latin typeface="Trebuchet MS"/>
                <a:cs typeface="Trebuchet MS"/>
              </a:rPr>
              <a:t>Welcome </a:t>
            </a:r>
            <a:r>
              <a:rPr sz="4800" b="1" spc="-210" dirty="0">
                <a:latin typeface="Trebuchet MS"/>
                <a:cs typeface="Trebuchet MS"/>
              </a:rPr>
              <a:t>to</a:t>
            </a:r>
            <a:r>
              <a:rPr sz="4800" b="1" spc="-560" dirty="0">
                <a:latin typeface="Trebuchet MS"/>
                <a:cs typeface="Trebuchet MS"/>
              </a:rPr>
              <a:t> </a:t>
            </a:r>
            <a:r>
              <a:rPr sz="4800" b="1" spc="-285" dirty="0">
                <a:latin typeface="Trebuchet MS"/>
                <a:cs typeface="Trebuchet MS"/>
              </a:rPr>
              <a:t>the  </a:t>
            </a:r>
            <a:r>
              <a:rPr sz="4800" b="1" spc="-105" dirty="0">
                <a:latin typeface="Trebuchet MS"/>
                <a:cs typeface="Trebuchet MS"/>
              </a:rPr>
              <a:t>Miguel </a:t>
            </a:r>
            <a:r>
              <a:rPr sz="4800" b="1" spc="-325" dirty="0">
                <a:latin typeface="Trebuchet MS"/>
                <a:cs typeface="Trebuchet MS"/>
              </a:rPr>
              <a:t>Hernández  </a:t>
            </a:r>
            <a:r>
              <a:rPr sz="4800" b="1" spc="-265" dirty="0">
                <a:latin typeface="Trebuchet MS"/>
                <a:cs typeface="Trebuchet MS"/>
              </a:rPr>
              <a:t>University </a:t>
            </a:r>
            <a:r>
              <a:rPr sz="4800" b="1" spc="-200" dirty="0">
                <a:latin typeface="Trebuchet MS"/>
                <a:cs typeface="Trebuchet MS"/>
              </a:rPr>
              <a:t>of</a:t>
            </a:r>
            <a:r>
              <a:rPr sz="4800" b="1" spc="-535" dirty="0">
                <a:latin typeface="Trebuchet MS"/>
                <a:cs typeface="Trebuchet MS"/>
              </a:rPr>
              <a:t> </a:t>
            </a:r>
            <a:r>
              <a:rPr sz="4800" b="1" spc="-340" dirty="0">
                <a:latin typeface="Trebuchet MS"/>
                <a:cs typeface="Trebuchet MS"/>
              </a:rPr>
              <a:t>Elche</a:t>
            </a:r>
            <a:endParaRPr sz="4800">
              <a:latin typeface="Trebuchet MS"/>
              <a:cs typeface="Trebuchet M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37142"/>
            <a:ext cx="3505200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0" algn="ctr">
              <a:lnSpc>
                <a:spcPct val="100000"/>
              </a:lnSpc>
              <a:spcBef>
                <a:spcPts val="100"/>
              </a:spcBef>
            </a:pPr>
            <a:r>
              <a:rPr spc="-260" dirty="0"/>
              <a:t>Faculty </a:t>
            </a:r>
            <a:r>
              <a:rPr spc="-150" dirty="0"/>
              <a:t>of </a:t>
            </a:r>
            <a:r>
              <a:rPr spc="-229" dirty="0"/>
              <a:t>Experimental</a:t>
            </a:r>
            <a:r>
              <a:rPr spc="-409" dirty="0"/>
              <a:t> </a:t>
            </a:r>
            <a:r>
              <a:rPr spc="-245" dirty="0"/>
              <a:t>Sciences.</a:t>
            </a:r>
          </a:p>
          <a:p>
            <a:pPr marL="139700" algn="ctr">
              <a:lnSpc>
                <a:spcPct val="100000"/>
              </a:lnSpc>
            </a:pPr>
            <a:r>
              <a:rPr spc="-200" dirty="0"/>
              <a:t>Bachelors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86644" y="2280945"/>
            <a:ext cx="2413000" cy="68389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530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75" dirty="0">
                <a:solidFill>
                  <a:srgbClr val="16375E"/>
                </a:solidFill>
                <a:latin typeface="Arial"/>
                <a:cs typeface="Arial"/>
              </a:rPr>
              <a:t>Biotechnology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34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70" dirty="0">
                <a:solidFill>
                  <a:srgbClr val="16375E"/>
                </a:solidFill>
                <a:latin typeface="Arial"/>
                <a:cs typeface="Arial"/>
              </a:rPr>
              <a:t>Environmental</a:t>
            </a:r>
            <a:r>
              <a:rPr sz="1800" spc="-150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1800" spc="-135" dirty="0">
                <a:solidFill>
                  <a:srgbClr val="16375E"/>
                </a:solidFill>
                <a:latin typeface="Arial"/>
                <a:cs typeface="Arial"/>
              </a:rPr>
              <a:t>Science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8976" y="1761756"/>
            <a:ext cx="3503676" cy="49773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3400" y="2106167"/>
            <a:ext cx="2814828" cy="42885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9197" y="2061972"/>
            <a:ext cx="2903855" cy="4377055"/>
          </a:xfrm>
          <a:custGeom>
            <a:avLst/>
            <a:gdLst/>
            <a:ahLst/>
            <a:cxnLst/>
            <a:rect l="l" t="t" r="r" b="b"/>
            <a:pathLst>
              <a:path w="2903854" h="4377055">
                <a:moveTo>
                  <a:pt x="512610" y="0"/>
                </a:moveTo>
                <a:lnTo>
                  <a:pt x="2903435" y="0"/>
                </a:lnTo>
                <a:lnTo>
                  <a:pt x="2903435" y="3864813"/>
                </a:lnTo>
                <a:lnTo>
                  <a:pt x="2900883" y="3916210"/>
                </a:lnTo>
                <a:lnTo>
                  <a:pt x="2893072" y="3967010"/>
                </a:lnTo>
                <a:lnTo>
                  <a:pt x="2880461" y="4016578"/>
                </a:lnTo>
                <a:lnTo>
                  <a:pt x="2863049" y="4063568"/>
                </a:lnTo>
                <a:lnTo>
                  <a:pt x="2841371" y="4108665"/>
                </a:lnTo>
                <a:lnTo>
                  <a:pt x="2815729" y="4150817"/>
                </a:lnTo>
                <a:lnTo>
                  <a:pt x="2786240" y="4190288"/>
                </a:lnTo>
                <a:lnTo>
                  <a:pt x="2753207" y="4226801"/>
                </a:lnTo>
                <a:lnTo>
                  <a:pt x="2716695" y="4259834"/>
                </a:lnTo>
                <a:lnTo>
                  <a:pt x="2677147" y="4289386"/>
                </a:lnTo>
                <a:lnTo>
                  <a:pt x="2634665" y="4314964"/>
                </a:lnTo>
                <a:lnTo>
                  <a:pt x="2590063" y="4336618"/>
                </a:lnTo>
                <a:lnTo>
                  <a:pt x="2542984" y="4354042"/>
                </a:lnTo>
                <a:lnTo>
                  <a:pt x="2493416" y="4366653"/>
                </a:lnTo>
                <a:lnTo>
                  <a:pt x="2442616" y="4374476"/>
                </a:lnTo>
                <a:lnTo>
                  <a:pt x="2391219" y="4377016"/>
                </a:lnTo>
                <a:lnTo>
                  <a:pt x="0" y="4377016"/>
                </a:lnTo>
                <a:lnTo>
                  <a:pt x="0" y="512610"/>
                </a:lnTo>
                <a:lnTo>
                  <a:pt x="2552" y="461213"/>
                </a:lnTo>
                <a:lnTo>
                  <a:pt x="10363" y="410413"/>
                </a:lnTo>
                <a:lnTo>
                  <a:pt x="22974" y="360845"/>
                </a:lnTo>
                <a:lnTo>
                  <a:pt x="40386" y="313855"/>
                </a:lnTo>
                <a:lnTo>
                  <a:pt x="62064" y="268757"/>
                </a:lnTo>
                <a:lnTo>
                  <a:pt x="87706" y="226593"/>
                </a:lnTo>
                <a:lnTo>
                  <a:pt x="117284" y="187020"/>
                </a:lnTo>
                <a:lnTo>
                  <a:pt x="150634" y="150634"/>
                </a:lnTo>
                <a:lnTo>
                  <a:pt x="187020" y="117271"/>
                </a:lnTo>
                <a:lnTo>
                  <a:pt x="226606" y="87706"/>
                </a:lnTo>
                <a:lnTo>
                  <a:pt x="268757" y="62064"/>
                </a:lnTo>
                <a:lnTo>
                  <a:pt x="313855" y="40373"/>
                </a:lnTo>
                <a:lnTo>
                  <a:pt x="360845" y="22974"/>
                </a:lnTo>
                <a:lnTo>
                  <a:pt x="410425" y="10363"/>
                </a:lnTo>
                <a:lnTo>
                  <a:pt x="461213" y="2552"/>
                </a:lnTo>
                <a:lnTo>
                  <a:pt x="512610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48100" y="2979420"/>
            <a:ext cx="4428744" cy="37536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552" y="1384236"/>
            <a:ext cx="88525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60" dirty="0"/>
              <a:t>Faculty </a:t>
            </a:r>
            <a:r>
              <a:rPr spc="-150" dirty="0"/>
              <a:t>of </a:t>
            </a:r>
            <a:r>
              <a:rPr spc="-185" dirty="0"/>
              <a:t>Social </a:t>
            </a:r>
            <a:r>
              <a:rPr spc="-170" dirty="0"/>
              <a:t>and </a:t>
            </a:r>
            <a:r>
              <a:rPr spc="-245" dirty="0"/>
              <a:t>Legal Sciences.</a:t>
            </a:r>
            <a:r>
              <a:rPr spc="-585" dirty="0"/>
              <a:t> </a:t>
            </a:r>
            <a:r>
              <a:rPr spc="-200" dirty="0"/>
              <a:t>Bachelors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862327"/>
            <a:ext cx="3343655" cy="4808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1459" y="2206751"/>
            <a:ext cx="2747835" cy="41193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7265" y="2162555"/>
            <a:ext cx="2836545" cy="4208145"/>
          </a:xfrm>
          <a:custGeom>
            <a:avLst/>
            <a:gdLst/>
            <a:ahLst/>
            <a:cxnLst/>
            <a:rect l="l" t="t" r="r" b="b"/>
            <a:pathLst>
              <a:path w="2836545" h="4208145">
                <a:moveTo>
                  <a:pt x="501065" y="0"/>
                </a:moveTo>
                <a:lnTo>
                  <a:pt x="2836354" y="0"/>
                </a:lnTo>
                <a:lnTo>
                  <a:pt x="2836354" y="3706888"/>
                </a:lnTo>
                <a:lnTo>
                  <a:pt x="2833801" y="3756990"/>
                </a:lnTo>
                <a:lnTo>
                  <a:pt x="2826385" y="3806710"/>
                </a:lnTo>
                <a:lnTo>
                  <a:pt x="2813735" y="3855135"/>
                </a:lnTo>
                <a:lnTo>
                  <a:pt x="2796819" y="3901109"/>
                </a:lnTo>
                <a:lnTo>
                  <a:pt x="2775915" y="3945102"/>
                </a:lnTo>
                <a:lnTo>
                  <a:pt x="2750578" y="3986618"/>
                </a:lnTo>
                <a:lnTo>
                  <a:pt x="2721508" y="4025226"/>
                </a:lnTo>
                <a:lnTo>
                  <a:pt x="2689301" y="4060901"/>
                </a:lnTo>
                <a:lnTo>
                  <a:pt x="2653626" y="4093108"/>
                </a:lnTo>
                <a:lnTo>
                  <a:pt x="2615006" y="4122178"/>
                </a:lnTo>
                <a:lnTo>
                  <a:pt x="2573502" y="4147515"/>
                </a:lnTo>
                <a:lnTo>
                  <a:pt x="2529509" y="4168419"/>
                </a:lnTo>
                <a:lnTo>
                  <a:pt x="2483535" y="4185335"/>
                </a:lnTo>
                <a:lnTo>
                  <a:pt x="2435110" y="4197997"/>
                </a:lnTo>
                <a:lnTo>
                  <a:pt x="2385390" y="4205401"/>
                </a:lnTo>
                <a:lnTo>
                  <a:pt x="2335288" y="4207954"/>
                </a:lnTo>
                <a:lnTo>
                  <a:pt x="0" y="4207954"/>
                </a:lnTo>
                <a:lnTo>
                  <a:pt x="0" y="501065"/>
                </a:lnTo>
                <a:lnTo>
                  <a:pt x="2552" y="450964"/>
                </a:lnTo>
                <a:lnTo>
                  <a:pt x="9956" y="401243"/>
                </a:lnTo>
                <a:lnTo>
                  <a:pt x="22618" y="352818"/>
                </a:lnTo>
                <a:lnTo>
                  <a:pt x="39522" y="306844"/>
                </a:lnTo>
                <a:lnTo>
                  <a:pt x="60439" y="262851"/>
                </a:lnTo>
                <a:lnTo>
                  <a:pt x="85775" y="221335"/>
                </a:lnTo>
                <a:lnTo>
                  <a:pt x="114846" y="182727"/>
                </a:lnTo>
                <a:lnTo>
                  <a:pt x="147040" y="147053"/>
                </a:lnTo>
                <a:lnTo>
                  <a:pt x="182727" y="114846"/>
                </a:lnTo>
                <a:lnTo>
                  <a:pt x="221335" y="85775"/>
                </a:lnTo>
                <a:lnTo>
                  <a:pt x="262851" y="60439"/>
                </a:lnTo>
                <a:lnTo>
                  <a:pt x="306844" y="39535"/>
                </a:lnTo>
                <a:lnTo>
                  <a:pt x="352818" y="22618"/>
                </a:lnTo>
                <a:lnTo>
                  <a:pt x="401243" y="9956"/>
                </a:lnTo>
                <a:lnTo>
                  <a:pt x="450964" y="2552"/>
                </a:lnTo>
                <a:lnTo>
                  <a:pt x="501065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83352" y="4369308"/>
            <a:ext cx="3400044" cy="24886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210877" y="2356929"/>
            <a:ext cx="5687060" cy="208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Clr>
                <a:srgbClr val="943735"/>
              </a:buClr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500" spc="-80" dirty="0">
                <a:solidFill>
                  <a:srgbClr val="1F487C"/>
                </a:solidFill>
                <a:latin typeface="Arial"/>
                <a:cs typeface="Arial"/>
              </a:rPr>
              <a:t>Dual </a:t>
            </a:r>
            <a:r>
              <a:rPr sz="1500" spc="-70" dirty="0">
                <a:solidFill>
                  <a:srgbClr val="1F487C"/>
                </a:solidFill>
                <a:latin typeface="Arial"/>
                <a:cs typeface="Arial"/>
              </a:rPr>
              <a:t>Bachelor's </a:t>
            </a:r>
            <a:r>
              <a:rPr sz="1500" spc="-20" dirty="0">
                <a:solidFill>
                  <a:srgbClr val="1F487C"/>
                </a:solidFill>
                <a:latin typeface="Arial"/>
                <a:cs typeface="Arial"/>
              </a:rPr>
              <a:t>in </a:t>
            </a:r>
            <a:r>
              <a:rPr sz="1500" spc="-65" dirty="0">
                <a:solidFill>
                  <a:srgbClr val="1F487C"/>
                </a:solidFill>
                <a:latin typeface="Arial"/>
                <a:cs typeface="Arial"/>
              </a:rPr>
              <a:t>Audiovisual </a:t>
            </a:r>
            <a:r>
              <a:rPr sz="1500" spc="-60" dirty="0">
                <a:solidFill>
                  <a:srgbClr val="1F487C"/>
                </a:solidFill>
                <a:latin typeface="Arial"/>
                <a:cs typeface="Arial"/>
              </a:rPr>
              <a:t>Communication </a:t>
            </a:r>
            <a:r>
              <a:rPr sz="1500" spc="-70" dirty="0">
                <a:solidFill>
                  <a:srgbClr val="1F487C"/>
                </a:solidFill>
                <a:latin typeface="Arial"/>
                <a:cs typeface="Arial"/>
              </a:rPr>
              <a:t>and</a:t>
            </a:r>
            <a:r>
              <a:rPr sz="1500" spc="-27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500" spc="-70" dirty="0">
                <a:solidFill>
                  <a:srgbClr val="1F487C"/>
                </a:solidFill>
                <a:latin typeface="Arial"/>
                <a:cs typeface="Arial"/>
              </a:rPr>
              <a:t>Journalism</a:t>
            </a:r>
            <a:endParaRPr sz="15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lr>
                <a:srgbClr val="943735"/>
              </a:buClr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500" spc="-80" dirty="0">
                <a:solidFill>
                  <a:srgbClr val="1F487C"/>
                </a:solidFill>
                <a:latin typeface="Arial"/>
                <a:cs typeface="Arial"/>
              </a:rPr>
              <a:t>Dual </a:t>
            </a:r>
            <a:r>
              <a:rPr sz="1500" spc="-70" dirty="0">
                <a:solidFill>
                  <a:srgbClr val="1F487C"/>
                </a:solidFill>
                <a:latin typeface="Arial"/>
                <a:cs typeface="Arial"/>
              </a:rPr>
              <a:t>Bachelor's </a:t>
            </a:r>
            <a:r>
              <a:rPr sz="1500" spc="-20" dirty="0">
                <a:solidFill>
                  <a:srgbClr val="1F487C"/>
                </a:solidFill>
                <a:latin typeface="Arial"/>
                <a:cs typeface="Arial"/>
              </a:rPr>
              <a:t>in </a:t>
            </a:r>
            <a:r>
              <a:rPr sz="1500" spc="-114" dirty="0">
                <a:solidFill>
                  <a:srgbClr val="1F487C"/>
                </a:solidFill>
                <a:latin typeface="Arial"/>
                <a:cs typeface="Arial"/>
              </a:rPr>
              <a:t>Law </a:t>
            </a:r>
            <a:r>
              <a:rPr sz="1500" spc="-70" dirty="0">
                <a:solidFill>
                  <a:srgbClr val="1F487C"/>
                </a:solidFill>
                <a:latin typeface="Arial"/>
                <a:cs typeface="Arial"/>
              </a:rPr>
              <a:t>and </a:t>
            </a:r>
            <a:r>
              <a:rPr sz="1500" spc="-110" dirty="0">
                <a:solidFill>
                  <a:srgbClr val="1F487C"/>
                </a:solidFill>
                <a:latin typeface="Arial"/>
                <a:cs typeface="Arial"/>
              </a:rPr>
              <a:t>Business </a:t>
            </a:r>
            <a:r>
              <a:rPr sz="1500" spc="-35" dirty="0">
                <a:solidFill>
                  <a:srgbClr val="1F487C"/>
                </a:solidFill>
                <a:latin typeface="Arial"/>
                <a:cs typeface="Arial"/>
              </a:rPr>
              <a:t>Administration </a:t>
            </a:r>
            <a:r>
              <a:rPr sz="1500" spc="-70" dirty="0">
                <a:solidFill>
                  <a:srgbClr val="1F487C"/>
                </a:solidFill>
                <a:latin typeface="Arial"/>
                <a:cs typeface="Arial"/>
              </a:rPr>
              <a:t>and</a:t>
            </a:r>
            <a:r>
              <a:rPr sz="1500" spc="-26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500" spc="-60" dirty="0">
                <a:solidFill>
                  <a:srgbClr val="1F487C"/>
                </a:solidFill>
                <a:latin typeface="Arial"/>
                <a:cs typeface="Arial"/>
              </a:rPr>
              <a:t>Management</a:t>
            </a:r>
            <a:endParaRPr sz="15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lr>
                <a:srgbClr val="943735"/>
              </a:buClr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500" spc="-110" dirty="0">
                <a:solidFill>
                  <a:srgbClr val="1F487C"/>
                </a:solidFill>
                <a:latin typeface="Arial"/>
                <a:cs typeface="Arial"/>
              </a:rPr>
              <a:t>Business </a:t>
            </a:r>
            <a:r>
              <a:rPr sz="1500" spc="-35" dirty="0">
                <a:solidFill>
                  <a:srgbClr val="1F487C"/>
                </a:solidFill>
                <a:latin typeface="Arial"/>
                <a:cs typeface="Arial"/>
              </a:rPr>
              <a:t>Administration </a:t>
            </a:r>
            <a:r>
              <a:rPr sz="1500" spc="-70" dirty="0">
                <a:solidFill>
                  <a:srgbClr val="1F487C"/>
                </a:solidFill>
                <a:latin typeface="Arial"/>
                <a:cs typeface="Arial"/>
              </a:rPr>
              <a:t>and</a:t>
            </a:r>
            <a:r>
              <a:rPr sz="1500" spc="-14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500" spc="-60" dirty="0">
                <a:solidFill>
                  <a:srgbClr val="1F487C"/>
                </a:solidFill>
                <a:latin typeface="Arial"/>
                <a:cs typeface="Arial"/>
              </a:rPr>
              <a:t>Management</a:t>
            </a:r>
            <a:endParaRPr sz="15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lr>
                <a:srgbClr val="943735"/>
              </a:buClr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500" spc="-65" dirty="0">
                <a:solidFill>
                  <a:srgbClr val="1F487C"/>
                </a:solidFill>
                <a:latin typeface="Arial"/>
                <a:cs typeface="Arial"/>
              </a:rPr>
              <a:t>Audiovisual</a:t>
            </a:r>
            <a:r>
              <a:rPr sz="1500" spc="-9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500" spc="-60" dirty="0">
                <a:solidFill>
                  <a:srgbClr val="1F487C"/>
                </a:solidFill>
                <a:latin typeface="Arial"/>
                <a:cs typeface="Arial"/>
              </a:rPr>
              <a:t>Communication</a:t>
            </a:r>
            <a:endParaRPr sz="15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lr>
                <a:srgbClr val="943735"/>
              </a:buClr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500" spc="-120" dirty="0">
                <a:solidFill>
                  <a:srgbClr val="1F487C"/>
                </a:solidFill>
                <a:latin typeface="Arial"/>
                <a:cs typeface="Arial"/>
              </a:rPr>
              <a:t>Law</a:t>
            </a:r>
            <a:endParaRPr sz="15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lr>
                <a:srgbClr val="943735"/>
              </a:buClr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500" spc="-110" dirty="0">
                <a:solidFill>
                  <a:srgbClr val="1F487C"/>
                </a:solidFill>
                <a:latin typeface="Arial"/>
                <a:cs typeface="Arial"/>
              </a:rPr>
              <a:t>Business</a:t>
            </a:r>
            <a:r>
              <a:rPr sz="1500" spc="-8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500" spc="-70" dirty="0">
                <a:solidFill>
                  <a:srgbClr val="1F487C"/>
                </a:solidFill>
                <a:latin typeface="Arial"/>
                <a:cs typeface="Arial"/>
              </a:rPr>
              <a:t>Statistics</a:t>
            </a:r>
            <a:endParaRPr sz="15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lr>
                <a:srgbClr val="943735"/>
              </a:buClr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500" spc="-70" dirty="0">
                <a:solidFill>
                  <a:srgbClr val="1F487C"/>
                </a:solidFill>
                <a:latin typeface="Arial"/>
                <a:cs typeface="Arial"/>
              </a:rPr>
              <a:t>Journalism</a:t>
            </a:r>
            <a:endParaRPr sz="15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lr>
                <a:srgbClr val="943735"/>
              </a:buClr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500" spc="-80" dirty="0">
                <a:solidFill>
                  <a:srgbClr val="1F487C"/>
                </a:solidFill>
                <a:latin typeface="Arial"/>
                <a:cs typeface="Arial"/>
              </a:rPr>
              <a:t>Labor </a:t>
            </a:r>
            <a:r>
              <a:rPr sz="1500" spc="-75" dirty="0">
                <a:solidFill>
                  <a:srgbClr val="1F487C"/>
                </a:solidFill>
                <a:latin typeface="Arial"/>
                <a:cs typeface="Arial"/>
              </a:rPr>
              <a:t>Relations </a:t>
            </a:r>
            <a:r>
              <a:rPr sz="1500" spc="-70" dirty="0">
                <a:solidFill>
                  <a:srgbClr val="1F487C"/>
                </a:solidFill>
                <a:latin typeface="Arial"/>
                <a:cs typeface="Arial"/>
              </a:rPr>
              <a:t>and </a:t>
            </a:r>
            <a:r>
              <a:rPr sz="1500" spc="-85" dirty="0">
                <a:solidFill>
                  <a:srgbClr val="1F487C"/>
                </a:solidFill>
                <a:latin typeface="Arial"/>
                <a:cs typeface="Arial"/>
              </a:rPr>
              <a:t>Human</a:t>
            </a:r>
            <a:r>
              <a:rPr sz="1500" spc="-17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500" spc="-114" dirty="0">
                <a:solidFill>
                  <a:srgbClr val="1F487C"/>
                </a:solidFill>
                <a:latin typeface="Arial"/>
                <a:cs typeface="Arial"/>
              </a:rPr>
              <a:t>Resources</a:t>
            </a:r>
            <a:endParaRPr sz="15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lr>
                <a:srgbClr val="943735"/>
              </a:buClr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500" spc="-65" dirty="0">
                <a:solidFill>
                  <a:srgbClr val="1F487C"/>
                </a:solidFill>
                <a:latin typeface="Arial"/>
                <a:cs typeface="Arial"/>
              </a:rPr>
              <a:t>Public </a:t>
            </a:r>
            <a:r>
              <a:rPr sz="1500" spc="-90" dirty="0">
                <a:solidFill>
                  <a:srgbClr val="1F487C"/>
                </a:solidFill>
                <a:latin typeface="Arial"/>
                <a:cs typeface="Arial"/>
              </a:rPr>
              <a:t>Safety </a:t>
            </a:r>
            <a:r>
              <a:rPr sz="1500" spc="-70" dirty="0">
                <a:solidFill>
                  <a:srgbClr val="1F487C"/>
                </a:solidFill>
                <a:latin typeface="Arial"/>
                <a:cs typeface="Arial"/>
              </a:rPr>
              <a:t>and </a:t>
            </a:r>
            <a:r>
              <a:rPr sz="1500" spc="-65" dirty="0">
                <a:solidFill>
                  <a:srgbClr val="1F487C"/>
                </a:solidFill>
                <a:latin typeface="Arial"/>
                <a:cs typeface="Arial"/>
              </a:rPr>
              <a:t>Private</a:t>
            </a:r>
            <a:r>
              <a:rPr sz="1500" spc="-15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1500" spc="-70" dirty="0">
                <a:solidFill>
                  <a:srgbClr val="1F487C"/>
                </a:solidFill>
                <a:latin typeface="Arial"/>
                <a:cs typeface="Arial"/>
              </a:rPr>
              <a:t>Security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pc="-260" dirty="0"/>
              <a:t>Faculty </a:t>
            </a:r>
            <a:r>
              <a:rPr spc="-150" dirty="0"/>
              <a:t>of </a:t>
            </a:r>
            <a:r>
              <a:rPr spc="-195" dirty="0"/>
              <a:t>Health </a:t>
            </a:r>
            <a:r>
              <a:rPr spc="-170" dirty="0"/>
              <a:t>and </a:t>
            </a:r>
            <a:r>
              <a:rPr spc="-185" dirty="0"/>
              <a:t>Social</a:t>
            </a:r>
            <a:r>
              <a:rPr spc="-585" dirty="0"/>
              <a:t> </a:t>
            </a:r>
            <a:r>
              <a:rPr spc="-245" dirty="0"/>
              <a:t>Sciences.</a:t>
            </a:r>
          </a:p>
          <a:p>
            <a:pPr algn="ctr">
              <a:lnSpc>
                <a:spcPct val="100000"/>
              </a:lnSpc>
            </a:pPr>
            <a:r>
              <a:rPr spc="-200" dirty="0"/>
              <a:t>Bachelors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50727" y="2096515"/>
            <a:ext cx="3674745" cy="68389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530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120" dirty="0">
                <a:solidFill>
                  <a:srgbClr val="16375E"/>
                </a:solidFill>
                <a:latin typeface="Arial"/>
                <a:cs typeface="Arial"/>
              </a:rPr>
              <a:t>Psychology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34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120" dirty="0">
                <a:solidFill>
                  <a:srgbClr val="16375E"/>
                </a:solidFill>
                <a:latin typeface="Arial"/>
                <a:cs typeface="Arial"/>
              </a:rPr>
              <a:t>Physical </a:t>
            </a:r>
            <a:r>
              <a:rPr sz="1800" spc="-35" dirty="0">
                <a:solidFill>
                  <a:srgbClr val="16375E"/>
                </a:solidFill>
                <a:latin typeface="Arial"/>
                <a:cs typeface="Arial"/>
              </a:rPr>
              <a:t>Activity </a:t>
            </a:r>
            <a:r>
              <a:rPr sz="1800" spc="-85" dirty="0">
                <a:solidFill>
                  <a:srgbClr val="16375E"/>
                </a:solidFill>
                <a:latin typeface="Arial"/>
                <a:cs typeface="Arial"/>
              </a:rPr>
              <a:t>and </a:t>
            </a:r>
            <a:r>
              <a:rPr sz="1800" spc="-95" dirty="0">
                <a:solidFill>
                  <a:srgbClr val="16375E"/>
                </a:solidFill>
                <a:latin typeface="Arial"/>
                <a:cs typeface="Arial"/>
              </a:rPr>
              <a:t>Sports</a:t>
            </a:r>
            <a:r>
              <a:rPr sz="1800" spc="-145" dirty="0">
                <a:solidFill>
                  <a:srgbClr val="16375E"/>
                </a:solidFill>
                <a:latin typeface="Arial"/>
                <a:cs typeface="Arial"/>
              </a:rPr>
              <a:t> Sciences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444" y="1923288"/>
            <a:ext cx="4351007" cy="3433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7868" y="2267711"/>
            <a:ext cx="3662172" cy="2744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3669" y="2223516"/>
            <a:ext cx="3750945" cy="2834005"/>
          </a:xfrm>
          <a:custGeom>
            <a:avLst/>
            <a:gdLst/>
            <a:ahLst/>
            <a:cxnLst/>
            <a:rect l="l" t="t" r="r" b="b"/>
            <a:pathLst>
              <a:path w="3750945" h="2834004">
                <a:moveTo>
                  <a:pt x="500672" y="0"/>
                </a:moveTo>
                <a:lnTo>
                  <a:pt x="3750754" y="0"/>
                </a:lnTo>
                <a:lnTo>
                  <a:pt x="3750754" y="2332901"/>
                </a:lnTo>
                <a:lnTo>
                  <a:pt x="3748214" y="2383002"/>
                </a:lnTo>
                <a:lnTo>
                  <a:pt x="3740797" y="2432723"/>
                </a:lnTo>
                <a:lnTo>
                  <a:pt x="3728123" y="2481224"/>
                </a:lnTo>
                <a:lnTo>
                  <a:pt x="3711194" y="2526792"/>
                </a:lnTo>
                <a:lnTo>
                  <a:pt x="3690315" y="2570721"/>
                </a:lnTo>
                <a:lnTo>
                  <a:pt x="3665054" y="2612097"/>
                </a:lnTo>
                <a:lnTo>
                  <a:pt x="3636327" y="2650845"/>
                </a:lnTo>
                <a:lnTo>
                  <a:pt x="3603688" y="2686532"/>
                </a:lnTo>
                <a:lnTo>
                  <a:pt x="3568534" y="2718650"/>
                </a:lnTo>
                <a:lnTo>
                  <a:pt x="3529812" y="2747797"/>
                </a:lnTo>
                <a:lnTo>
                  <a:pt x="3488296" y="2773133"/>
                </a:lnTo>
                <a:lnTo>
                  <a:pt x="3444316" y="2794050"/>
                </a:lnTo>
                <a:lnTo>
                  <a:pt x="3398342" y="2810967"/>
                </a:lnTo>
                <a:lnTo>
                  <a:pt x="3349904" y="2823616"/>
                </a:lnTo>
                <a:lnTo>
                  <a:pt x="3300183" y="2831033"/>
                </a:lnTo>
                <a:lnTo>
                  <a:pt x="3250082" y="2833573"/>
                </a:lnTo>
                <a:lnTo>
                  <a:pt x="0" y="2833573"/>
                </a:lnTo>
                <a:lnTo>
                  <a:pt x="0" y="500672"/>
                </a:lnTo>
                <a:lnTo>
                  <a:pt x="2552" y="450570"/>
                </a:lnTo>
                <a:lnTo>
                  <a:pt x="9969" y="400850"/>
                </a:lnTo>
                <a:lnTo>
                  <a:pt x="22631" y="352348"/>
                </a:lnTo>
                <a:lnTo>
                  <a:pt x="39560" y="306781"/>
                </a:lnTo>
                <a:lnTo>
                  <a:pt x="60439" y="262851"/>
                </a:lnTo>
                <a:lnTo>
                  <a:pt x="85775" y="221335"/>
                </a:lnTo>
                <a:lnTo>
                  <a:pt x="114846" y="182727"/>
                </a:lnTo>
                <a:lnTo>
                  <a:pt x="147053" y="147053"/>
                </a:lnTo>
                <a:lnTo>
                  <a:pt x="182740" y="114846"/>
                </a:lnTo>
                <a:lnTo>
                  <a:pt x="221348" y="85775"/>
                </a:lnTo>
                <a:lnTo>
                  <a:pt x="262851" y="60439"/>
                </a:lnTo>
                <a:lnTo>
                  <a:pt x="306781" y="39560"/>
                </a:lnTo>
                <a:lnTo>
                  <a:pt x="352348" y="22631"/>
                </a:lnTo>
                <a:lnTo>
                  <a:pt x="400850" y="9956"/>
                </a:lnTo>
                <a:lnTo>
                  <a:pt x="450570" y="2552"/>
                </a:lnTo>
                <a:lnTo>
                  <a:pt x="500672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53228" y="3646932"/>
            <a:ext cx="3294887" cy="2633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6488" y="4529328"/>
            <a:ext cx="2808732" cy="2182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45535" y="3893820"/>
            <a:ext cx="2892552" cy="27172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2963" y="1327086"/>
            <a:ext cx="78009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80" dirty="0"/>
              <a:t>School </a:t>
            </a:r>
            <a:r>
              <a:rPr spc="-150" dirty="0"/>
              <a:t>of </a:t>
            </a:r>
            <a:r>
              <a:rPr spc="-204" dirty="0"/>
              <a:t>Engineering </a:t>
            </a:r>
            <a:r>
              <a:rPr spc="-150" dirty="0"/>
              <a:t>of </a:t>
            </a:r>
            <a:r>
              <a:rPr spc="-275" dirty="0"/>
              <a:t>Elche.</a:t>
            </a:r>
            <a:r>
              <a:rPr spc="-625" dirty="0"/>
              <a:t> </a:t>
            </a:r>
            <a:r>
              <a:rPr spc="-200" dirty="0"/>
              <a:t>Bachelors</a:t>
            </a:r>
          </a:p>
        </p:txBody>
      </p:sp>
      <p:sp>
        <p:nvSpPr>
          <p:cNvPr id="3" name="object 3"/>
          <p:cNvSpPr/>
          <p:nvPr/>
        </p:nvSpPr>
        <p:spPr>
          <a:xfrm>
            <a:off x="190500" y="1798320"/>
            <a:ext cx="4439412" cy="3189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4923" y="2142744"/>
            <a:ext cx="3750564" cy="25008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0734" y="2098548"/>
            <a:ext cx="3839845" cy="2589530"/>
          </a:xfrm>
          <a:custGeom>
            <a:avLst/>
            <a:gdLst/>
            <a:ahLst/>
            <a:cxnLst/>
            <a:rect l="l" t="t" r="r" b="b"/>
            <a:pathLst>
              <a:path w="3839845" h="2589529">
                <a:moveTo>
                  <a:pt x="460273" y="0"/>
                </a:moveTo>
                <a:lnTo>
                  <a:pt x="3839248" y="0"/>
                </a:lnTo>
                <a:lnTo>
                  <a:pt x="3839248" y="2129612"/>
                </a:lnTo>
                <a:lnTo>
                  <a:pt x="3837114" y="2175421"/>
                </a:lnTo>
                <a:lnTo>
                  <a:pt x="3830066" y="2221636"/>
                </a:lnTo>
                <a:lnTo>
                  <a:pt x="3818610" y="2265692"/>
                </a:lnTo>
                <a:lnTo>
                  <a:pt x="3802849" y="2308161"/>
                </a:lnTo>
                <a:lnTo>
                  <a:pt x="3783507" y="2348611"/>
                </a:lnTo>
                <a:lnTo>
                  <a:pt x="3760254" y="2386342"/>
                </a:lnTo>
                <a:lnTo>
                  <a:pt x="3734015" y="2421763"/>
                </a:lnTo>
                <a:lnTo>
                  <a:pt x="3703993" y="2454871"/>
                </a:lnTo>
                <a:lnTo>
                  <a:pt x="3671112" y="2484247"/>
                </a:lnTo>
                <a:lnTo>
                  <a:pt x="3635692" y="2510917"/>
                </a:lnTo>
                <a:lnTo>
                  <a:pt x="3597960" y="2533738"/>
                </a:lnTo>
                <a:lnTo>
                  <a:pt x="3557524" y="2553512"/>
                </a:lnTo>
                <a:lnTo>
                  <a:pt x="3514852" y="2568905"/>
                </a:lnTo>
                <a:lnTo>
                  <a:pt x="3470986" y="2580309"/>
                </a:lnTo>
                <a:lnTo>
                  <a:pt x="3424783" y="2587358"/>
                </a:lnTo>
                <a:lnTo>
                  <a:pt x="3378974" y="2589491"/>
                </a:lnTo>
                <a:lnTo>
                  <a:pt x="0" y="2589491"/>
                </a:lnTo>
                <a:lnTo>
                  <a:pt x="0" y="460273"/>
                </a:lnTo>
                <a:lnTo>
                  <a:pt x="2133" y="414477"/>
                </a:lnTo>
                <a:lnTo>
                  <a:pt x="9182" y="368261"/>
                </a:lnTo>
                <a:lnTo>
                  <a:pt x="20637" y="324205"/>
                </a:lnTo>
                <a:lnTo>
                  <a:pt x="36398" y="281736"/>
                </a:lnTo>
                <a:lnTo>
                  <a:pt x="55740" y="241287"/>
                </a:lnTo>
                <a:lnTo>
                  <a:pt x="78993" y="203555"/>
                </a:lnTo>
                <a:lnTo>
                  <a:pt x="105232" y="168135"/>
                </a:lnTo>
                <a:lnTo>
                  <a:pt x="135140" y="135140"/>
                </a:lnTo>
                <a:lnTo>
                  <a:pt x="168122" y="105232"/>
                </a:lnTo>
                <a:lnTo>
                  <a:pt x="203542" y="78994"/>
                </a:lnTo>
                <a:lnTo>
                  <a:pt x="241287" y="55740"/>
                </a:lnTo>
                <a:lnTo>
                  <a:pt x="281724" y="36398"/>
                </a:lnTo>
                <a:lnTo>
                  <a:pt x="324192" y="20637"/>
                </a:lnTo>
                <a:lnTo>
                  <a:pt x="368249" y="9182"/>
                </a:lnTo>
                <a:lnTo>
                  <a:pt x="414464" y="2146"/>
                </a:lnTo>
                <a:lnTo>
                  <a:pt x="460273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96211" y="4014215"/>
            <a:ext cx="3546348" cy="28437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936490" y="2160904"/>
            <a:ext cx="3319145" cy="2744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659130" indent="-285750">
              <a:lnSpc>
                <a:spcPct val="100000"/>
              </a:lnSpc>
              <a:spcBef>
                <a:spcPts val="100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75" dirty="0">
                <a:solidFill>
                  <a:srgbClr val="16375E"/>
                </a:solidFill>
                <a:latin typeface="Arial"/>
                <a:cs typeface="Arial"/>
              </a:rPr>
              <a:t>Computer </a:t>
            </a:r>
            <a:r>
              <a:rPr sz="1800" spc="-90" dirty="0">
                <a:solidFill>
                  <a:srgbClr val="16375E"/>
                </a:solidFill>
                <a:latin typeface="Arial"/>
                <a:cs typeface="Arial"/>
              </a:rPr>
              <a:t>Engineering </a:t>
            </a:r>
            <a:r>
              <a:rPr sz="1800" spc="25" dirty="0">
                <a:solidFill>
                  <a:srgbClr val="16375E"/>
                </a:solidFill>
                <a:latin typeface="Arial"/>
                <a:cs typeface="Arial"/>
              </a:rPr>
              <a:t>&amp;  </a:t>
            </a:r>
            <a:r>
              <a:rPr sz="1800" spc="-35" dirty="0">
                <a:solidFill>
                  <a:srgbClr val="16375E"/>
                </a:solidFill>
                <a:latin typeface="Arial"/>
                <a:cs typeface="Arial"/>
              </a:rPr>
              <a:t>Information</a:t>
            </a:r>
            <a:r>
              <a:rPr sz="1800" spc="-135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1800" spc="-110" dirty="0">
                <a:solidFill>
                  <a:srgbClr val="16375E"/>
                </a:solidFill>
                <a:latin typeface="Arial"/>
                <a:cs typeface="Arial"/>
              </a:rPr>
              <a:t>Technologies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30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75" dirty="0">
                <a:solidFill>
                  <a:srgbClr val="16375E"/>
                </a:solidFill>
                <a:latin typeface="Arial"/>
                <a:cs typeface="Arial"/>
              </a:rPr>
              <a:t>Electrical</a:t>
            </a:r>
            <a:r>
              <a:rPr sz="1800" spc="-80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1800" spc="-90" dirty="0">
                <a:solidFill>
                  <a:srgbClr val="16375E"/>
                </a:solidFill>
                <a:latin typeface="Arial"/>
                <a:cs typeface="Arial"/>
              </a:rPr>
              <a:t>Engineering</a:t>
            </a:r>
            <a:endParaRPr sz="1800">
              <a:latin typeface="Arial"/>
              <a:cs typeface="Arial"/>
            </a:endParaRPr>
          </a:p>
          <a:p>
            <a:pPr marL="299085" marR="538480" indent="-286385">
              <a:lnSpc>
                <a:spcPct val="100000"/>
              </a:lnSpc>
              <a:spcBef>
                <a:spcPts val="1030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75" dirty="0">
                <a:solidFill>
                  <a:srgbClr val="16375E"/>
                </a:solidFill>
                <a:latin typeface="Arial"/>
                <a:cs typeface="Arial"/>
              </a:rPr>
              <a:t>Electronic </a:t>
            </a:r>
            <a:r>
              <a:rPr sz="1800" spc="-90" dirty="0">
                <a:solidFill>
                  <a:srgbClr val="16375E"/>
                </a:solidFill>
                <a:latin typeface="Arial"/>
                <a:cs typeface="Arial"/>
              </a:rPr>
              <a:t>Engineering </a:t>
            </a:r>
            <a:r>
              <a:rPr sz="1800" spc="-85" dirty="0">
                <a:solidFill>
                  <a:srgbClr val="16375E"/>
                </a:solidFill>
                <a:latin typeface="Arial"/>
                <a:cs typeface="Arial"/>
              </a:rPr>
              <a:t>and  </a:t>
            </a:r>
            <a:r>
              <a:rPr sz="1800" spc="-45" dirty="0">
                <a:solidFill>
                  <a:srgbClr val="16375E"/>
                </a:solidFill>
                <a:latin typeface="Arial"/>
                <a:cs typeface="Arial"/>
              </a:rPr>
              <a:t>Industrial</a:t>
            </a:r>
            <a:r>
              <a:rPr sz="1800" spc="-95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16375E"/>
                </a:solidFill>
                <a:latin typeface="Arial"/>
                <a:cs typeface="Arial"/>
              </a:rPr>
              <a:t>Automation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75" dirty="0">
                <a:solidFill>
                  <a:srgbClr val="16375E"/>
                </a:solidFill>
                <a:latin typeface="Arial"/>
                <a:cs typeface="Arial"/>
              </a:rPr>
              <a:t>Mechanical</a:t>
            </a:r>
            <a:r>
              <a:rPr sz="1800" spc="-80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1800" spc="-90" dirty="0">
                <a:solidFill>
                  <a:srgbClr val="16375E"/>
                </a:solidFill>
                <a:latin typeface="Arial"/>
                <a:cs typeface="Arial"/>
              </a:rPr>
              <a:t>Engineering</a:t>
            </a:r>
            <a:endParaRPr sz="1800">
              <a:latin typeface="Arial"/>
              <a:cs typeface="Arial"/>
            </a:endParaRPr>
          </a:p>
          <a:p>
            <a:pPr marL="299085" marR="5080" indent="-286385">
              <a:lnSpc>
                <a:spcPct val="100000"/>
              </a:lnSpc>
              <a:spcBef>
                <a:spcPts val="1030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90" dirty="0">
                <a:solidFill>
                  <a:srgbClr val="16375E"/>
                </a:solidFill>
                <a:latin typeface="Arial"/>
                <a:cs typeface="Arial"/>
              </a:rPr>
              <a:t>Telecommunications </a:t>
            </a:r>
            <a:r>
              <a:rPr sz="1800" spc="-110" dirty="0">
                <a:solidFill>
                  <a:srgbClr val="16375E"/>
                </a:solidFill>
                <a:latin typeface="Arial"/>
                <a:cs typeface="Arial"/>
              </a:rPr>
              <a:t>Technology  </a:t>
            </a:r>
            <a:r>
              <a:rPr sz="1800" spc="-90" dirty="0">
                <a:solidFill>
                  <a:srgbClr val="16375E"/>
                </a:solidFill>
                <a:latin typeface="Arial"/>
                <a:cs typeface="Arial"/>
              </a:rPr>
              <a:t>Engineering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2235" y="912114"/>
            <a:ext cx="7661909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pc="-220" dirty="0"/>
              <a:t>SCHOOL </a:t>
            </a:r>
            <a:r>
              <a:rPr spc="-275" dirty="0"/>
              <a:t>OF </a:t>
            </a:r>
            <a:r>
              <a:rPr spc="-140" dirty="0"/>
              <a:t>ENGINEERING </a:t>
            </a:r>
            <a:r>
              <a:rPr spc="-275" dirty="0"/>
              <a:t>OF</a:t>
            </a:r>
            <a:r>
              <a:rPr spc="-450" dirty="0"/>
              <a:t> </a:t>
            </a:r>
            <a:r>
              <a:rPr spc="-185" dirty="0"/>
              <a:t>ORIHUELA</a:t>
            </a:r>
          </a:p>
          <a:p>
            <a:pPr algn="ctr">
              <a:lnSpc>
                <a:spcPct val="100000"/>
              </a:lnSpc>
            </a:pPr>
            <a:r>
              <a:rPr spc="-200" dirty="0"/>
              <a:t>Bachelors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0240" y="2118740"/>
            <a:ext cx="4045585" cy="68389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530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100" dirty="0">
                <a:solidFill>
                  <a:srgbClr val="16375E"/>
                </a:solidFill>
                <a:latin typeface="Arial"/>
                <a:cs typeface="Arial"/>
              </a:rPr>
              <a:t>Agro-Food </a:t>
            </a:r>
            <a:r>
              <a:rPr sz="1800" spc="25" dirty="0">
                <a:solidFill>
                  <a:srgbClr val="16375E"/>
                </a:solidFill>
                <a:latin typeface="Arial"/>
                <a:cs typeface="Arial"/>
              </a:rPr>
              <a:t>&amp; </a:t>
            </a:r>
            <a:r>
              <a:rPr sz="1800" spc="-70" dirty="0">
                <a:solidFill>
                  <a:srgbClr val="16375E"/>
                </a:solidFill>
                <a:latin typeface="Arial"/>
                <a:cs typeface="Arial"/>
              </a:rPr>
              <a:t>Environmental</a:t>
            </a:r>
            <a:r>
              <a:rPr sz="1800" spc="-254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1800" spc="-90" dirty="0">
                <a:solidFill>
                  <a:srgbClr val="16375E"/>
                </a:solidFill>
                <a:latin typeface="Arial"/>
                <a:cs typeface="Arial"/>
              </a:rPr>
              <a:t>Engineering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34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120" dirty="0">
                <a:solidFill>
                  <a:srgbClr val="16375E"/>
                </a:solidFill>
                <a:latin typeface="Arial"/>
                <a:cs typeface="Arial"/>
              </a:rPr>
              <a:t>Food </a:t>
            </a:r>
            <a:r>
              <a:rPr sz="1800" spc="-135" dirty="0">
                <a:solidFill>
                  <a:srgbClr val="16375E"/>
                </a:solidFill>
                <a:latin typeface="Arial"/>
                <a:cs typeface="Arial"/>
              </a:rPr>
              <a:t>Science </a:t>
            </a:r>
            <a:r>
              <a:rPr sz="1800" spc="-85" dirty="0">
                <a:solidFill>
                  <a:srgbClr val="16375E"/>
                </a:solidFill>
                <a:latin typeface="Arial"/>
                <a:cs typeface="Arial"/>
              </a:rPr>
              <a:t>and</a:t>
            </a:r>
            <a:r>
              <a:rPr sz="1800" spc="5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1800" spc="-110" dirty="0">
                <a:solidFill>
                  <a:srgbClr val="16375E"/>
                </a:solidFill>
                <a:latin typeface="Arial"/>
                <a:cs typeface="Arial"/>
              </a:rPr>
              <a:t>Technology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5447" y="3063239"/>
            <a:ext cx="3861816" cy="2964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63311" y="2220467"/>
            <a:ext cx="3980688" cy="29931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07735" y="2564892"/>
            <a:ext cx="3457956" cy="2304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63540" y="2520695"/>
            <a:ext cx="3546475" cy="2393315"/>
          </a:xfrm>
          <a:custGeom>
            <a:avLst/>
            <a:gdLst/>
            <a:ahLst/>
            <a:cxnLst/>
            <a:rect l="l" t="t" r="r" b="b"/>
            <a:pathLst>
              <a:path w="3546475" h="2393315">
                <a:moveTo>
                  <a:pt x="427253" y="0"/>
                </a:moveTo>
                <a:lnTo>
                  <a:pt x="3546360" y="0"/>
                </a:lnTo>
                <a:lnTo>
                  <a:pt x="3546360" y="1965794"/>
                </a:lnTo>
                <a:lnTo>
                  <a:pt x="3544201" y="2008505"/>
                </a:lnTo>
                <a:lnTo>
                  <a:pt x="3537597" y="2050795"/>
                </a:lnTo>
                <a:lnTo>
                  <a:pt x="3527399" y="2092007"/>
                </a:lnTo>
                <a:lnTo>
                  <a:pt x="3512680" y="2131707"/>
                </a:lnTo>
                <a:lnTo>
                  <a:pt x="3494608" y="2168740"/>
                </a:lnTo>
                <a:lnTo>
                  <a:pt x="3473361" y="2204161"/>
                </a:lnTo>
                <a:lnTo>
                  <a:pt x="3448570" y="2236901"/>
                </a:lnTo>
                <a:lnTo>
                  <a:pt x="3421265" y="2267305"/>
                </a:lnTo>
                <a:lnTo>
                  <a:pt x="3390760" y="2295156"/>
                </a:lnTo>
                <a:lnTo>
                  <a:pt x="3357867" y="2320036"/>
                </a:lnTo>
                <a:lnTo>
                  <a:pt x="3322358" y="2341346"/>
                </a:lnTo>
                <a:lnTo>
                  <a:pt x="3284804" y="2359456"/>
                </a:lnTo>
                <a:lnTo>
                  <a:pt x="3245789" y="2373642"/>
                </a:lnTo>
                <a:lnTo>
                  <a:pt x="3204730" y="2384247"/>
                </a:lnTo>
                <a:lnTo>
                  <a:pt x="3162211" y="2390889"/>
                </a:lnTo>
                <a:lnTo>
                  <a:pt x="3119501" y="2393048"/>
                </a:lnTo>
                <a:lnTo>
                  <a:pt x="0" y="2393048"/>
                </a:lnTo>
                <a:lnTo>
                  <a:pt x="0" y="427253"/>
                </a:lnTo>
                <a:lnTo>
                  <a:pt x="2158" y="384543"/>
                </a:lnTo>
                <a:lnTo>
                  <a:pt x="8801" y="342023"/>
                </a:lnTo>
                <a:lnTo>
                  <a:pt x="19367" y="301040"/>
                </a:lnTo>
                <a:lnTo>
                  <a:pt x="33578" y="261531"/>
                </a:lnTo>
                <a:lnTo>
                  <a:pt x="51752" y="224307"/>
                </a:lnTo>
                <a:lnTo>
                  <a:pt x="72999" y="188887"/>
                </a:lnTo>
                <a:lnTo>
                  <a:pt x="97891" y="155994"/>
                </a:lnTo>
                <a:lnTo>
                  <a:pt x="125628" y="125628"/>
                </a:lnTo>
                <a:lnTo>
                  <a:pt x="155994" y="97891"/>
                </a:lnTo>
                <a:lnTo>
                  <a:pt x="188887" y="72999"/>
                </a:lnTo>
                <a:lnTo>
                  <a:pt x="224307" y="51752"/>
                </a:lnTo>
                <a:lnTo>
                  <a:pt x="261531" y="33578"/>
                </a:lnTo>
                <a:lnTo>
                  <a:pt x="301040" y="19380"/>
                </a:lnTo>
                <a:lnTo>
                  <a:pt x="342023" y="8801"/>
                </a:lnTo>
                <a:lnTo>
                  <a:pt x="384543" y="2159"/>
                </a:lnTo>
                <a:lnTo>
                  <a:pt x="427253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23744" y="4142232"/>
            <a:ext cx="3634739" cy="27157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201" y="1096264"/>
            <a:ext cx="78644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pc="-380" dirty="0"/>
              <a:t>FACULTY </a:t>
            </a:r>
            <a:r>
              <a:rPr spc="-275" dirty="0"/>
              <a:t>OF </a:t>
            </a:r>
            <a:r>
              <a:rPr spc="-195" dirty="0"/>
              <a:t>SOCIAL </a:t>
            </a:r>
            <a:r>
              <a:rPr spc="-60" dirty="0"/>
              <a:t>AND </a:t>
            </a:r>
            <a:r>
              <a:rPr spc="-305" dirty="0"/>
              <a:t>LEGAL</a:t>
            </a:r>
            <a:r>
              <a:rPr spc="-505" dirty="0"/>
              <a:t> </a:t>
            </a:r>
            <a:r>
              <a:rPr spc="-200" dirty="0"/>
              <a:t>SCIENCES</a:t>
            </a:r>
          </a:p>
          <a:p>
            <a:pPr marL="1905" algn="ctr">
              <a:lnSpc>
                <a:spcPct val="100000"/>
              </a:lnSpc>
            </a:pPr>
            <a:r>
              <a:rPr spc="-275" dirty="0"/>
              <a:t>OF </a:t>
            </a:r>
            <a:r>
              <a:rPr spc="-200" dirty="0"/>
              <a:t>ORIHUELA.</a:t>
            </a:r>
            <a:r>
              <a:rPr spc="-275" dirty="0"/>
              <a:t> </a:t>
            </a:r>
            <a:r>
              <a:rPr spc="-200" dirty="0"/>
              <a:t>Bachelors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93152" y="2568003"/>
            <a:ext cx="5229860" cy="68389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530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60" dirty="0">
                <a:solidFill>
                  <a:srgbClr val="16375E"/>
                </a:solidFill>
                <a:latin typeface="Arial"/>
                <a:cs typeface="Arial"/>
              </a:rPr>
              <a:t>Political </a:t>
            </a:r>
            <a:r>
              <a:rPr sz="1800" spc="-135" dirty="0">
                <a:solidFill>
                  <a:srgbClr val="16375E"/>
                </a:solidFill>
                <a:latin typeface="Arial"/>
                <a:cs typeface="Arial"/>
              </a:rPr>
              <a:t>Science </a:t>
            </a:r>
            <a:r>
              <a:rPr sz="1800" spc="-85" dirty="0">
                <a:solidFill>
                  <a:srgbClr val="16375E"/>
                </a:solidFill>
                <a:latin typeface="Arial"/>
                <a:cs typeface="Arial"/>
              </a:rPr>
              <a:t>and </a:t>
            </a:r>
            <a:r>
              <a:rPr sz="1800" spc="-90" dirty="0">
                <a:solidFill>
                  <a:srgbClr val="16375E"/>
                </a:solidFill>
                <a:latin typeface="Arial"/>
                <a:cs typeface="Arial"/>
              </a:rPr>
              <a:t>Public</a:t>
            </a:r>
            <a:r>
              <a:rPr sz="1800" spc="-20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16375E"/>
                </a:solidFill>
                <a:latin typeface="Arial"/>
                <a:cs typeface="Arial"/>
              </a:rPr>
              <a:t>Administration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34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130" dirty="0">
                <a:solidFill>
                  <a:srgbClr val="16375E"/>
                </a:solidFill>
                <a:latin typeface="Arial"/>
                <a:cs typeface="Arial"/>
              </a:rPr>
              <a:t>Business </a:t>
            </a:r>
            <a:r>
              <a:rPr sz="1800" spc="-45" dirty="0">
                <a:solidFill>
                  <a:srgbClr val="16375E"/>
                </a:solidFill>
                <a:latin typeface="Arial"/>
                <a:cs typeface="Arial"/>
              </a:rPr>
              <a:t>Administration </a:t>
            </a:r>
            <a:r>
              <a:rPr sz="1800" spc="-85" dirty="0">
                <a:solidFill>
                  <a:srgbClr val="16375E"/>
                </a:solidFill>
                <a:latin typeface="Arial"/>
                <a:cs typeface="Arial"/>
              </a:rPr>
              <a:t>and </a:t>
            </a:r>
            <a:r>
              <a:rPr sz="1800" spc="-70" dirty="0">
                <a:solidFill>
                  <a:srgbClr val="16375E"/>
                </a:solidFill>
                <a:latin typeface="Arial"/>
                <a:cs typeface="Arial"/>
              </a:rPr>
              <a:t>Management</a:t>
            </a:r>
            <a:r>
              <a:rPr sz="1800" spc="-125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16375E"/>
                </a:solidFill>
                <a:latin typeface="Arial"/>
                <a:cs typeface="Arial"/>
              </a:rPr>
              <a:t>(Orihuela)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7783" y="3302508"/>
            <a:ext cx="4582668" cy="3428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19371" y="3407664"/>
            <a:ext cx="4373880" cy="3276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95774" y="905306"/>
            <a:ext cx="42926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pc="-380" dirty="0"/>
              <a:t>FACULTY </a:t>
            </a:r>
            <a:r>
              <a:rPr spc="-275" dirty="0"/>
              <a:t>OF </a:t>
            </a:r>
            <a:r>
              <a:rPr spc="-75" dirty="0"/>
              <a:t>MEDICINE</a:t>
            </a:r>
          </a:p>
          <a:p>
            <a:pPr algn="ctr">
              <a:lnSpc>
                <a:spcPct val="100000"/>
              </a:lnSpc>
            </a:pPr>
            <a:r>
              <a:rPr spc="-200" dirty="0"/>
              <a:t>Bachelors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79277" y="2029841"/>
            <a:ext cx="2341880" cy="1647189"/>
          </a:xfrm>
          <a:prstGeom prst="rect">
            <a:avLst/>
          </a:prstGeom>
        </p:spPr>
        <p:txBody>
          <a:bodyPr vert="horz" wrap="square" lIns="0" tIns="14351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130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55" dirty="0">
                <a:solidFill>
                  <a:srgbClr val="16375E"/>
                </a:solidFill>
                <a:latin typeface="Arial"/>
                <a:cs typeface="Arial"/>
              </a:rPr>
              <a:t>Medicine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1030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80" dirty="0">
                <a:solidFill>
                  <a:srgbClr val="16375E"/>
                </a:solidFill>
                <a:latin typeface="Arial"/>
                <a:cs typeface="Arial"/>
              </a:rPr>
              <a:t>Occupational</a:t>
            </a:r>
            <a:r>
              <a:rPr sz="1800" spc="-105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1800" spc="-100" dirty="0">
                <a:solidFill>
                  <a:srgbClr val="16375E"/>
                </a:solidFill>
                <a:latin typeface="Arial"/>
                <a:cs typeface="Arial"/>
              </a:rPr>
              <a:t>Therapy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1035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85" dirty="0">
                <a:solidFill>
                  <a:srgbClr val="16375E"/>
                </a:solidFill>
                <a:latin typeface="Arial"/>
                <a:cs typeface="Arial"/>
              </a:rPr>
              <a:t>Physiotherapy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1030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70" dirty="0">
                <a:solidFill>
                  <a:srgbClr val="16375E"/>
                </a:solidFill>
                <a:latin typeface="Arial"/>
                <a:cs typeface="Arial"/>
              </a:rPr>
              <a:t>Podiatry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3643884"/>
            <a:ext cx="3934967" cy="31272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423416"/>
            <a:ext cx="4512564" cy="3593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34128" y="3803903"/>
            <a:ext cx="4309859" cy="30540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78552" y="4148328"/>
            <a:ext cx="3965448" cy="2645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18708" y="4104132"/>
            <a:ext cx="3525520" cy="0"/>
          </a:xfrm>
          <a:custGeom>
            <a:avLst/>
            <a:gdLst/>
            <a:ahLst/>
            <a:cxnLst/>
            <a:rect l="l" t="t" r="r" b="b"/>
            <a:pathLst>
              <a:path w="3525520">
                <a:moveTo>
                  <a:pt x="0" y="0"/>
                </a:moveTo>
                <a:lnTo>
                  <a:pt x="3525291" y="0"/>
                </a:lnTo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34355" y="4104132"/>
            <a:ext cx="4010025" cy="2734945"/>
          </a:xfrm>
          <a:custGeom>
            <a:avLst/>
            <a:gdLst/>
            <a:ahLst/>
            <a:cxnLst/>
            <a:rect l="l" t="t" r="r" b="b"/>
            <a:pathLst>
              <a:path w="4010025" h="2734945">
                <a:moveTo>
                  <a:pt x="4009644" y="2451030"/>
                </a:moveTo>
                <a:lnTo>
                  <a:pt x="3970972" y="2520530"/>
                </a:lnTo>
                <a:lnTo>
                  <a:pt x="3943108" y="2557538"/>
                </a:lnTo>
                <a:lnTo>
                  <a:pt x="3912184" y="2591955"/>
                </a:lnTo>
                <a:lnTo>
                  <a:pt x="3877576" y="2623502"/>
                </a:lnTo>
                <a:lnTo>
                  <a:pt x="3840124" y="2651379"/>
                </a:lnTo>
                <a:lnTo>
                  <a:pt x="3800449" y="2675788"/>
                </a:lnTo>
                <a:lnTo>
                  <a:pt x="3757904" y="2696400"/>
                </a:lnTo>
                <a:lnTo>
                  <a:pt x="3713175" y="2712631"/>
                </a:lnTo>
                <a:lnTo>
                  <a:pt x="3666540" y="2724391"/>
                </a:lnTo>
                <a:lnTo>
                  <a:pt x="3618623" y="2731795"/>
                </a:lnTo>
                <a:lnTo>
                  <a:pt x="3569995" y="2734360"/>
                </a:lnTo>
                <a:lnTo>
                  <a:pt x="0" y="2734360"/>
                </a:lnTo>
                <a:lnTo>
                  <a:pt x="0" y="484352"/>
                </a:lnTo>
                <a:lnTo>
                  <a:pt x="2552" y="435724"/>
                </a:lnTo>
                <a:lnTo>
                  <a:pt x="9956" y="387819"/>
                </a:lnTo>
                <a:lnTo>
                  <a:pt x="21729" y="341185"/>
                </a:lnTo>
                <a:lnTo>
                  <a:pt x="37947" y="296456"/>
                </a:lnTo>
                <a:lnTo>
                  <a:pt x="58521" y="254000"/>
                </a:lnTo>
                <a:lnTo>
                  <a:pt x="82981" y="213817"/>
                </a:lnTo>
                <a:lnTo>
                  <a:pt x="110934" y="176695"/>
                </a:lnTo>
                <a:lnTo>
                  <a:pt x="142290" y="142290"/>
                </a:lnTo>
                <a:lnTo>
                  <a:pt x="176682" y="110947"/>
                </a:lnTo>
                <a:lnTo>
                  <a:pt x="213817" y="82981"/>
                </a:lnTo>
                <a:lnTo>
                  <a:pt x="253999" y="58521"/>
                </a:lnTo>
                <a:lnTo>
                  <a:pt x="296456" y="37960"/>
                </a:lnTo>
                <a:lnTo>
                  <a:pt x="341172" y="21729"/>
                </a:lnTo>
                <a:lnTo>
                  <a:pt x="387819" y="9969"/>
                </a:lnTo>
                <a:lnTo>
                  <a:pt x="435724" y="2565"/>
                </a:lnTo>
                <a:lnTo>
                  <a:pt x="484352" y="0"/>
                </a:lnTo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76268" y="968463"/>
            <a:ext cx="45910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pc="-380" dirty="0"/>
              <a:t>FACULTY </a:t>
            </a:r>
            <a:r>
              <a:rPr spc="-275" dirty="0"/>
              <a:t>OF</a:t>
            </a:r>
            <a:r>
              <a:rPr spc="-254" dirty="0"/>
              <a:t> </a:t>
            </a:r>
            <a:r>
              <a:rPr spc="-125" dirty="0"/>
              <a:t>PHARMACY</a:t>
            </a:r>
          </a:p>
          <a:p>
            <a:pPr marL="635" algn="ctr">
              <a:lnSpc>
                <a:spcPct val="100000"/>
              </a:lnSpc>
            </a:pPr>
            <a:r>
              <a:rPr spc="-204" dirty="0"/>
              <a:t>Bachelor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22090" y="2303779"/>
            <a:ext cx="1231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114" dirty="0">
                <a:solidFill>
                  <a:srgbClr val="16375E"/>
                </a:solidFill>
                <a:latin typeface="Arial"/>
                <a:cs typeface="Arial"/>
              </a:rPr>
              <a:t>Pharmacy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2776" y="1347228"/>
            <a:ext cx="3846576" cy="5426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1691639"/>
            <a:ext cx="3157728" cy="4738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3007" y="1647444"/>
            <a:ext cx="3246755" cy="4827270"/>
          </a:xfrm>
          <a:custGeom>
            <a:avLst/>
            <a:gdLst/>
            <a:ahLst/>
            <a:cxnLst/>
            <a:rect l="l" t="t" r="r" b="b"/>
            <a:pathLst>
              <a:path w="3246754" h="4827270">
                <a:moveTo>
                  <a:pt x="569709" y="0"/>
                </a:moveTo>
                <a:lnTo>
                  <a:pt x="3246323" y="0"/>
                </a:lnTo>
                <a:lnTo>
                  <a:pt x="3246323" y="4257370"/>
                </a:lnTo>
                <a:lnTo>
                  <a:pt x="3243376" y="4314685"/>
                </a:lnTo>
                <a:lnTo>
                  <a:pt x="3234753" y="4371111"/>
                </a:lnTo>
                <a:lnTo>
                  <a:pt x="3220580" y="4425683"/>
                </a:lnTo>
                <a:lnTo>
                  <a:pt x="3201644" y="4478172"/>
                </a:lnTo>
                <a:lnTo>
                  <a:pt x="3177451" y="4528286"/>
                </a:lnTo>
                <a:lnTo>
                  <a:pt x="3148660" y="4575136"/>
                </a:lnTo>
                <a:lnTo>
                  <a:pt x="3116135" y="4618786"/>
                </a:lnTo>
                <a:lnTo>
                  <a:pt x="3079445" y="4659795"/>
                </a:lnTo>
                <a:lnTo>
                  <a:pt x="3038424" y="4696485"/>
                </a:lnTo>
                <a:lnTo>
                  <a:pt x="2994774" y="4729010"/>
                </a:lnTo>
                <a:lnTo>
                  <a:pt x="2947924" y="4757813"/>
                </a:lnTo>
                <a:lnTo>
                  <a:pt x="2897809" y="4782007"/>
                </a:lnTo>
                <a:lnTo>
                  <a:pt x="2845320" y="4800942"/>
                </a:lnTo>
                <a:lnTo>
                  <a:pt x="2790748" y="4815116"/>
                </a:lnTo>
                <a:lnTo>
                  <a:pt x="2734322" y="4823726"/>
                </a:lnTo>
                <a:lnTo>
                  <a:pt x="2677007" y="4826685"/>
                </a:lnTo>
                <a:lnTo>
                  <a:pt x="0" y="4826685"/>
                </a:lnTo>
                <a:lnTo>
                  <a:pt x="0" y="569709"/>
                </a:lnTo>
                <a:lnTo>
                  <a:pt x="2946" y="512394"/>
                </a:lnTo>
                <a:lnTo>
                  <a:pt x="11557" y="456006"/>
                </a:lnTo>
                <a:lnTo>
                  <a:pt x="25730" y="401040"/>
                </a:lnTo>
                <a:lnTo>
                  <a:pt x="44665" y="348513"/>
                </a:lnTo>
                <a:lnTo>
                  <a:pt x="68872" y="298399"/>
                </a:lnTo>
                <a:lnTo>
                  <a:pt x="97663" y="251548"/>
                </a:lnTo>
                <a:lnTo>
                  <a:pt x="130340" y="207695"/>
                </a:lnTo>
                <a:lnTo>
                  <a:pt x="167297" y="167297"/>
                </a:lnTo>
                <a:lnTo>
                  <a:pt x="207695" y="130340"/>
                </a:lnTo>
                <a:lnTo>
                  <a:pt x="251536" y="97663"/>
                </a:lnTo>
                <a:lnTo>
                  <a:pt x="298386" y="68872"/>
                </a:lnTo>
                <a:lnTo>
                  <a:pt x="348513" y="44678"/>
                </a:lnTo>
                <a:lnTo>
                  <a:pt x="401040" y="25730"/>
                </a:lnTo>
                <a:lnTo>
                  <a:pt x="456006" y="11557"/>
                </a:lnTo>
                <a:lnTo>
                  <a:pt x="512394" y="2946"/>
                </a:lnTo>
                <a:lnTo>
                  <a:pt x="569709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31820" y="3221735"/>
            <a:ext cx="4344924" cy="30007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0791" y="1139913"/>
            <a:ext cx="43021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pc="-380" dirty="0"/>
              <a:t>FACULTY </a:t>
            </a:r>
            <a:r>
              <a:rPr spc="-275" dirty="0"/>
              <a:t>OF </a:t>
            </a:r>
            <a:r>
              <a:rPr spc="-204" dirty="0"/>
              <a:t>FINE</a:t>
            </a:r>
            <a:r>
              <a:rPr spc="-290" dirty="0"/>
              <a:t> </a:t>
            </a:r>
            <a:r>
              <a:rPr spc="-220" dirty="0"/>
              <a:t>ARTS</a:t>
            </a:r>
          </a:p>
          <a:p>
            <a:pPr marL="1905" algn="ctr">
              <a:lnSpc>
                <a:spcPct val="100000"/>
              </a:lnSpc>
            </a:pPr>
            <a:r>
              <a:rPr spc="-204" dirty="0"/>
              <a:t>Bachelor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4552" y="2475229"/>
            <a:ext cx="11347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110" dirty="0">
                <a:solidFill>
                  <a:srgbClr val="16375E"/>
                </a:solidFill>
                <a:latin typeface="Arial"/>
                <a:cs typeface="Arial"/>
              </a:rPr>
              <a:t>Fine</a:t>
            </a:r>
            <a:r>
              <a:rPr sz="1800" spc="-150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16375E"/>
                </a:solidFill>
                <a:latin typeface="Arial"/>
                <a:cs typeface="Arial"/>
              </a:rPr>
              <a:t>Arts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27420" y="2436876"/>
            <a:ext cx="3116579" cy="44104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71844" y="2781300"/>
            <a:ext cx="2482507" cy="3721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27647" y="2737104"/>
            <a:ext cx="2571750" cy="3810635"/>
          </a:xfrm>
          <a:custGeom>
            <a:avLst/>
            <a:gdLst/>
            <a:ahLst/>
            <a:cxnLst/>
            <a:rect l="l" t="t" r="r" b="b"/>
            <a:pathLst>
              <a:path w="2571750" h="3810634">
                <a:moveTo>
                  <a:pt x="457098" y="0"/>
                </a:moveTo>
                <a:lnTo>
                  <a:pt x="2571242" y="0"/>
                </a:lnTo>
                <a:lnTo>
                  <a:pt x="2571242" y="3353180"/>
                </a:lnTo>
                <a:lnTo>
                  <a:pt x="2569095" y="3399053"/>
                </a:lnTo>
                <a:lnTo>
                  <a:pt x="2562034" y="3444468"/>
                </a:lnTo>
                <a:lnTo>
                  <a:pt x="2550629" y="3488334"/>
                </a:lnTo>
                <a:lnTo>
                  <a:pt x="2535250" y="3530511"/>
                </a:lnTo>
                <a:lnTo>
                  <a:pt x="2515920" y="3570490"/>
                </a:lnTo>
                <a:lnTo>
                  <a:pt x="2493073" y="3608285"/>
                </a:lnTo>
                <a:lnTo>
                  <a:pt x="2466619" y="3643553"/>
                </a:lnTo>
                <a:lnTo>
                  <a:pt x="2436876" y="3675926"/>
                </a:lnTo>
                <a:lnTo>
                  <a:pt x="2404503" y="3705669"/>
                </a:lnTo>
                <a:lnTo>
                  <a:pt x="2369235" y="3732123"/>
                </a:lnTo>
                <a:lnTo>
                  <a:pt x="2331440" y="3754970"/>
                </a:lnTo>
                <a:lnTo>
                  <a:pt x="2291461" y="3774300"/>
                </a:lnTo>
                <a:lnTo>
                  <a:pt x="2249284" y="3789679"/>
                </a:lnTo>
                <a:lnTo>
                  <a:pt x="2205418" y="3801084"/>
                </a:lnTo>
                <a:lnTo>
                  <a:pt x="2160003" y="3808145"/>
                </a:lnTo>
                <a:lnTo>
                  <a:pt x="2114130" y="3810279"/>
                </a:lnTo>
                <a:lnTo>
                  <a:pt x="0" y="3810279"/>
                </a:lnTo>
                <a:lnTo>
                  <a:pt x="0" y="457098"/>
                </a:lnTo>
                <a:lnTo>
                  <a:pt x="2133" y="411238"/>
                </a:lnTo>
                <a:lnTo>
                  <a:pt x="9194" y="365823"/>
                </a:lnTo>
                <a:lnTo>
                  <a:pt x="20599" y="321945"/>
                </a:lnTo>
                <a:lnTo>
                  <a:pt x="35979" y="279768"/>
                </a:lnTo>
                <a:lnTo>
                  <a:pt x="55308" y="239788"/>
                </a:lnTo>
                <a:lnTo>
                  <a:pt x="78155" y="202006"/>
                </a:lnTo>
                <a:lnTo>
                  <a:pt x="104419" y="166979"/>
                </a:lnTo>
                <a:lnTo>
                  <a:pt x="133934" y="133946"/>
                </a:lnTo>
                <a:lnTo>
                  <a:pt x="166966" y="104432"/>
                </a:lnTo>
                <a:lnTo>
                  <a:pt x="201993" y="78155"/>
                </a:lnTo>
                <a:lnTo>
                  <a:pt x="239788" y="55308"/>
                </a:lnTo>
                <a:lnTo>
                  <a:pt x="279768" y="35979"/>
                </a:lnTo>
                <a:lnTo>
                  <a:pt x="321945" y="20599"/>
                </a:lnTo>
                <a:lnTo>
                  <a:pt x="365810" y="9194"/>
                </a:lnTo>
                <a:lnTo>
                  <a:pt x="411226" y="2146"/>
                </a:lnTo>
                <a:lnTo>
                  <a:pt x="457098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04615" y="3951732"/>
            <a:ext cx="3134867" cy="23759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836" y="3624071"/>
            <a:ext cx="3915155" cy="29748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01411" y="1196339"/>
            <a:ext cx="3823716" cy="2840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01257" y="2168334"/>
            <a:ext cx="256984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3175" algn="ctr">
              <a:lnSpc>
                <a:spcPct val="100000"/>
              </a:lnSpc>
              <a:spcBef>
                <a:spcPts val="100"/>
              </a:spcBef>
            </a:pPr>
            <a:r>
              <a:rPr b="0" spc="-275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b="0" spc="-145" dirty="0">
                <a:solidFill>
                  <a:srgbClr val="FFFFFF"/>
                </a:solidFill>
                <a:latin typeface="Arial"/>
                <a:cs typeface="Arial"/>
              </a:rPr>
              <a:t>welcome  </a:t>
            </a:r>
            <a:r>
              <a:rPr b="0" spc="-9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b="0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0" spc="-130" dirty="0">
                <a:solidFill>
                  <a:srgbClr val="FFFFFF"/>
                </a:solidFill>
                <a:latin typeface="Arial"/>
                <a:cs typeface="Arial"/>
              </a:rPr>
              <a:t>students  </a:t>
            </a:r>
            <a:r>
              <a:rPr b="0" spc="-16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b="0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0" spc="-85" dirty="0">
                <a:solidFill>
                  <a:srgbClr val="FFFFFF"/>
                </a:solidFill>
                <a:latin typeface="Arial"/>
                <a:cs typeface="Arial"/>
              </a:rPr>
              <a:t>faculty</a:t>
            </a:r>
          </a:p>
        </p:txBody>
      </p:sp>
      <p:sp>
        <p:nvSpPr>
          <p:cNvPr id="3" name="object 3"/>
          <p:cNvSpPr/>
          <p:nvPr/>
        </p:nvSpPr>
        <p:spPr>
          <a:xfrm>
            <a:off x="335279" y="2089404"/>
            <a:ext cx="2618232" cy="1621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91789" y="2570988"/>
            <a:ext cx="105918" cy="711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9559" y="2570988"/>
            <a:ext cx="107442" cy="711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7002" y="2131314"/>
            <a:ext cx="2494915" cy="1498600"/>
          </a:xfrm>
          <a:prstGeom prst="rect">
            <a:avLst/>
          </a:prstGeom>
          <a:solidFill>
            <a:srgbClr val="1F487C"/>
          </a:solidFill>
          <a:ln w="38100">
            <a:solidFill>
              <a:srgbClr val="EDEBE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 marL="113664">
              <a:lnSpc>
                <a:spcPct val="100000"/>
              </a:lnSpc>
              <a:spcBef>
                <a:spcPts val="1590"/>
              </a:spcBef>
            </a:pPr>
            <a:r>
              <a:rPr sz="2300" spc="-165" dirty="0">
                <a:solidFill>
                  <a:srgbClr val="FFFFFF"/>
                </a:solidFill>
                <a:latin typeface="Arial"/>
                <a:cs typeface="Arial"/>
              </a:rPr>
              <a:t>Erasmus+Programs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80004" y="2089404"/>
            <a:ext cx="2618232" cy="1621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41726" y="2131314"/>
            <a:ext cx="2494915" cy="1498600"/>
          </a:xfrm>
          <a:prstGeom prst="rect">
            <a:avLst/>
          </a:prstGeom>
          <a:solidFill>
            <a:srgbClr val="1F487C"/>
          </a:solidFill>
          <a:ln w="38100">
            <a:solidFill>
              <a:srgbClr val="EDEBE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2800">
              <a:latin typeface="Times New Roman"/>
              <a:cs typeface="Times New Roman"/>
            </a:endParaRPr>
          </a:p>
          <a:p>
            <a:pPr marL="683895" marR="437515" indent="-241300">
              <a:lnSpc>
                <a:spcPts val="2530"/>
              </a:lnSpc>
            </a:pPr>
            <a:r>
              <a:rPr sz="2300" spc="-120" dirty="0">
                <a:solidFill>
                  <a:srgbClr val="FFFFFF"/>
                </a:solidFill>
                <a:latin typeface="Arial"/>
                <a:cs typeface="Arial"/>
              </a:rPr>
              <a:t>Study</a:t>
            </a:r>
            <a:r>
              <a:rPr sz="23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spc="-100" dirty="0">
                <a:solidFill>
                  <a:srgbClr val="FFFFFF"/>
                </a:solidFill>
                <a:latin typeface="Arial"/>
                <a:cs typeface="Arial"/>
              </a:rPr>
              <a:t>Abroad  </a:t>
            </a:r>
            <a:r>
              <a:rPr sz="2300" spc="-145" dirty="0">
                <a:solidFill>
                  <a:srgbClr val="FFFFFF"/>
                </a:solidFill>
                <a:latin typeface="Arial"/>
                <a:cs typeface="Arial"/>
              </a:rPr>
              <a:t>Programs</a:t>
            </a:r>
            <a:endParaRPr sz="23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5279" y="3835908"/>
            <a:ext cx="2618232" cy="16215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97002" y="3877817"/>
            <a:ext cx="2494915" cy="1498600"/>
          </a:xfrm>
          <a:prstGeom prst="rect">
            <a:avLst/>
          </a:prstGeom>
          <a:solidFill>
            <a:srgbClr val="1F487C"/>
          </a:solidFill>
          <a:ln w="38100">
            <a:solidFill>
              <a:srgbClr val="EDEBE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2800">
              <a:latin typeface="Times New Roman"/>
              <a:cs typeface="Times New Roman"/>
            </a:endParaRPr>
          </a:p>
          <a:p>
            <a:pPr marL="481330" marR="194945" indent="-280670">
              <a:lnSpc>
                <a:spcPts val="2530"/>
              </a:lnSpc>
            </a:pPr>
            <a:r>
              <a:rPr sz="2300" spc="-70" dirty="0">
                <a:solidFill>
                  <a:srgbClr val="FFFFFF"/>
                </a:solidFill>
                <a:latin typeface="Arial"/>
                <a:cs typeface="Arial"/>
              </a:rPr>
              <a:t>Direct</a:t>
            </a:r>
            <a:r>
              <a:rPr sz="230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spc="-45" dirty="0">
                <a:solidFill>
                  <a:srgbClr val="FFFFFF"/>
                </a:solidFill>
                <a:latin typeface="Arial"/>
                <a:cs typeface="Arial"/>
              </a:rPr>
              <a:t>enrollment  </a:t>
            </a:r>
            <a:r>
              <a:rPr sz="2300" spc="-140" dirty="0">
                <a:solidFill>
                  <a:srgbClr val="FFFFFF"/>
                </a:solidFill>
                <a:latin typeface="Arial"/>
                <a:cs typeface="Arial"/>
              </a:rPr>
              <a:t>(Free</a:t>
            </a:r>
            <a:r>
              <a:rPr sz="23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spc="-80" dirty="0">
                <a:solidFill>
                  <a:srgbClr val="FFFFFF"/>
                </a:solidFill>
                <a:latin typeface="Arial"/>
                <a:cs typeface="Arial"/>
              </a:rPr>
              <a:t>mover)</a:t>
            </a:r>
            <a:endParaRPr sz="23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80004" y="3835908"/>
            <a:ext cx="2618232" cy="1621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36501" y="3995928"/>
            <a:ext cx="133350" cy="1353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70860" y="3995928"/>
            <a:ext cx="70866" cy="13533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141726" y="3877817"/>
            <a:ext cx="2494915" cy="1498600"/>
          </a:xfrm>
          <a:prstGeom prst="rect">
            <a:avLst/>
          </a:prstGeom>
          <a:solidFill>
            <a:srgbClr val="1F487C"/>
          </a:solidFill>
          <a:ln w="38100">
            <a:solidFill>
              <a:srgbClr val="EDEBE0"/>
            </a:solidFill>
          </a:ln>
        </p:spPr>
        <p:txBody>
          <a:bodyPr vert="horz" wrap="square" lIns="0" tIns="247015" rIns="0" bIns="0" rtlCol="0">
            <a:spAutoFit/>
          </a:bodyPr>
          <a:lstStyle/>
          <a:p>
            <a:pPr marL="150495" marR="146050" indent="1270" algn="ctr">
              <a:lnSpc>
                <a:spcPct val="91500"/>
              </a:lnSpc>
              <a:spcBef>
                <a:spcPts val="1945"/>
              </a:spcBef>
            </a:pPr>
            <a:r>
              <a:rPr sz="2300" spc="-175" dirty="0">
                <a:solidFill>
                  <a:srgbClr val="FFFFFF"/>
                </a:solidFill>
                <a:latin typeface="Arial"/>
                <a:cs typeface="Arial"/>
              </a:rPr>
              <a:t>Research  </a:t>
            </a:r>
            <a:r>
              <a:rPr sz="2300" spc="-75" dirty="0">
                <a:solidFill>
                  <a:srgbClr val="FFFFFF"/>
                </a:solidFill>
                <a:latin typeface="Arial"/>
                <a:cs typeface="Arial"/>
              </a:rPr>
              <a:t>collaborations</a:t>
            </a:r>
            <a:r>
              <a:rPr sz="23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spc="-105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2300" spc="-55" dirty="0">
                <a:solidFill>
                  <a:srgbClr val="FFFFFF"/>
                </a:solidFill>
                <a:latin typeface="Arial"/>
                <a:cs typeface="Arial"/>
              </a:rPr>
              <a:t>networking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533401"/>
            <a:ext cx="9067800" cy="6324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07815" y="1863724"/>
            <a:ext cx="4621530" cy="2280920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05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75" dirty="0">
                <a:solidFill>
                  <a:srgbClr val="16375E"/>
                </a:solidFill>
                <a:latin typeface="Arial"/>
                <a:cs typeface="Arial"/>
              </a:rPr>
              <a:t>Sporting </a:t>
            </a:r>
            <a:r>
              <a:rPr sz="1800" spc="-85" dirty="0">
                <a:solidFill>
                  <a:srgbClr val="16375E"/>
                </a:solidFill>
                <a:latin typeface="Arial"/>
                <a:cs typeface="Arial"/>
              </a:rPr>
              <a:t>and</a:t>
            </a:r>
            <a:r>
              <a:rPr sz="1800" spc="-105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16375E"/>
                </a:solidFill>
                <a:latin typeface="Arial"/>
                <a:cs typeface="Arial"/>
              </a:rPr>
              <a:t>leisure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800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65" dirty="0">
                <a:solidFill>
                  <a:srgbClr val="16375E"/>
                </a:solidFill>
                <a:latin typeface="Arial"/>
                <a:cs typeface="Arial"/>
              </a:rPr>
              <a:t>Student</a:t>
            </a:r>
            <a:r>
              <a:rPr sz="1800" spc="-100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1800" spc="-75" dirty="0">
                <a:solidFill>
                  <a:srgbClr val="16375E"/>
                </a:solidFill>
                <a:latin typeface="Arial"/>
                <a:cs typeface="Arial"/>
              </a:rPr>
              <a:t>Delegation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795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100" dirty="0">
                <a:solidFill>
                  <a:srgbClr val="16375E"/>
                </a:solidFill>
                <a:latin typeface="Arial"/>
                <a:cs typeface="Arial"/>
              </a:rPr>
              <a:t>UMH</a:t>
            </a:r>
            <a:r>
              <a:rPr sz="1800" spc="-95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16375E"/>
                </a:solidFill>
                <a:latin typeface="Arial"/>
                <a:cs typeface="Arial"/>
              </a:rPr>
              <a:t>libraries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805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100" dirty="0">
                <a:solidFill>
                  <a:srgbClr val="16375E"/>
                </a:solidFill>
                <a:latin typeface="Arial"/>
                <a:cs typeface="Arial"/>
              </a:rPr>
              <a:t>UMH </a:t>
            </a:r>
            <a:r>
              <a:rPr sz="1800" spc="-35" dirty="0">
                <a:solidFill>
                  <a:srgbClr val="16375E"/>
                </a:solidFill>
                <a:latin typeface="Arial"/>
                <a:cs typeface="Arial"/>
              </a:rPr>
              <a:t>Intelligent</a:t>
            </a:r>
            <a:r>
              <a:rPr sz="1800" spc="-80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1800" spc="-135" dirty="0">
                <a:solidFill>
                  <a:srgbClr val="16375E"/>
                </a:solidFill>
                <a:latin typeface="Arial"/>
                <a:cs typeface="Arial"/>
              </a:rPr>
              <a:t>Card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800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60" dirty="0">
                <a:solidFill>
                  <a:srgbClr val="16375E"/>
                </a:solidFill>
                <a:latin typeface="Arial"/>
                <a:cs typeface="Arial"/>
              </a:rPr>
              <a:t>University </a:t>
            </a:r>
            <a:r>
              <a:rPr sz="1800" spc="-55" dirty="0">
                <a:solidFill>
                  <a:srgbClr val="16375E"/>
                </a:solidFill>
                <a:latin typeface="Arial"/>
                <a:cs typeface="Arial"/>
              </a:rPr>
              <a:t>dining</a:t>
            </a:r>
            <a:r>
              <a:rPr sz="1800" spc="-120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16375E"/>
                </a:solidFill>
                <a:latin typeface="Arial"/>
                <a:cs typeface="Arial"/>
              </a:rPr>
              <a:t>halls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795"/>
              </a:spcBef>
              <a:buClr>
                <a:srgbClr val="8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105" dirty="0">
                <a:solidFill>
                  <a:srgbClr val="16375E"/>
                </a:solidFill>
                <a:latin typeface="Arial"/>
                <a:cs typeface="Arial"/>
              </a:rPr>
              <a:t>Area </a:t>
            </a:r>
            <a:r>
              <a:rPr sz="1800" spc="-5" dirty="0">
                <a:solidFill>
                  <a:srgbClr val="16375E"/>
                </a:solidFill>
                <a:latin typeface="Arial"/>
                <a:cs typeface="Arial"/>
              </a:rPr>
              <a:t>of </a:t>
            </a:r>
            <a:r>
              <a:rPr sz="1800" spc="-30" dirty="0">
                <a:solidFill>
                  <a:srgbClr val="16375E"/>
                </a:solidFill>
                <a:latin typeface="Arial"/>
                <a:cs typeface="Arial"/>
              </a:rPr>
              <a:t>Attention </a:t>
            </a:r>
            <a:r>
              <a:rPr sz="1800" spc="-5" dirty="0">
                <a:solidFill>
                  <a:srgbClr val="16375E"/>
                </a:solidFill>
                <a:latin typeface="Arial"/>
                <a:cs typeface="Arial"/>
              </a:rPr>
              <a:t>for </a:t>
            </a:r>
            <a:r>
              <a:rPr sz="1800" spc="-85" dirty="0">
                <a:solidFill>
                  <a:srgbClr val="16375E"/>
                </a:solidFill>
                <a:latin typeface="Arial"/>
                <a:cs typeface="Arial"/>
              </a:rPr>
              <a:t>Students </a:t>
            </a:r>
            <a:r>
              <a:rPr sz="1800" spc="5" dirty="0">
                <a:solidFill>
                  <a:srgbClr val="16375E"/>
                </a:solidFill>
                <a:latin typeface="Arial"/>
                <a:cs typeface="Arial"/>
              </a:rPr>
              <a:t>with</a:t>
            </a:r>
            <a:r>
              <a:rPr sz="1800" spc="-305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16375E"/>
                </a:solidFill>
                <a:latin typeface="Arial"/>
                <a:cs typeface="Arial"/>
              </a:rPr>
              <a:t>Disabilities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30382" y="1276286"/>
            <a:ext cx="26562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5" dirty="0"/>
              <a:t>STUDENT</a:t>
            </a:r>
            <a:r>
              <a:rPr spc="-320" dirty="0"/>
              <a:t> </a:t>
            </a:r>
            <a:r>
              <a:rPr spc="-315" dirty="0"/>
              <a:t>LIFE</a:t>
            </a:r>
          </a:p>
        </p:txBody>
      </p:sp>
      <p:sp>
        <p:nvSpPr>
          <p:cNvPr id="4" name="object 4"/>
          <p:cNvSpPr/>
          <p:nvPr/>
        </p:nvSpPr>
        <p:spPr>
          <a:xfrm>
            <a:off x="242315" y="1565147"/>
            <a:ext cx="3771900" cy="2618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86784" y="4157471"/>
            <a:ext cx="3523488" cy="2700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5740" y="3831335"/>
            <a:ext cx="4117848" cy="3026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ll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00783"/>
            <a:ext cx="9119870" cy="5157470"/>
          </a:xfrm>
          <a:custGeom>
            <a:avLst/>
            <a:gdLst/>
            <a:ahLst/>
            <a:cxnLst/>
            <a:rect l="l" t="t" r="r" b="b"/>
            <a:pathLst>
              <a:path w="9119870" h="5157470">
                <a:moveTo>
                  <a:pt x="0" y="5157216"/>
                </a:moveTo>
                <a:lnTo>
                  <a:pt x="9119616" y="5157216"/>
                </a:lnTo>
                <a:lnTo>
                  <a:pt x="9119616" y="0"/>
                </a:lnTo>
                <a:lnTo>
                  <a:pt x="0" y="0"/>
                </a:lnTo>
                <a:lnTo>
                  <a:pt x="0" y="515721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8968" y="1915858"/>
            <a:ext cx="70313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40" dirty="0">
                <a:solidFill>
                  <a:srgbClr val="FFFFFF"/>
                </a:solidFill>
              </a:rPr>
              <a:t>STUDENT </a:t>
            </a:r>
            <a:r>
              <a:rPr sz="4000" spc="-235" dirty="0">
                <a:solidFill>
                  <a:srgbClr val="FFFFFF"/>
                </a:solidFill>
              </a:rPr>
              <a:t>EXCHANGE</a:t>
            </a:r>
            <a:r>
              <a:rPr sz="4000" spc="-370" dirty="0">
                <a:solidFill>
                  <a:srgbClr val="FFFFFF"/>
                </a:solidFill>
              </a:rPr>
              <a:t> </a:t>
            </a:r>
            <a:r>
              <a:rPr sz="4000" spc="-90" dirty="0">
                <a:solidFill>
                  <a:srgbClr val="FFFFFF"/>
                </a:solidFill>
              </a:rPr>
              <a:t>PROGRAMS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4379277" y="2945193"/>
            <a:ext cx="1530350" cy="18091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50" dirty="0">
                <a:solidFill>
                  <a:srgbClr val="FFFFFF"/>
                </a:solidFill>
                <a:latin typeface="Arial"/>
                <a:cs typeface="Arial"/>
              </a:rPr>
              <a:t>ERASMUS+</a:t>
            </a:r>
            <a:endParaRPr sz="2000">
              <a:latin typeface="Arial"/>
              <a:cs typeface="Arial"/>
            </a:endParaRPr>
          </a:p>
          <a:p>
            <a:pPr marL="12700" marR="718185">
              <a:lnSpc>
                <a:spcPts val="3890"/>
              </a:lnSpc>
              <a:spcBef>
                <a:spcPts val="360"/>
              </a:spcBef>
            </a:pPr>
            <a:r>
              <a:rPr sz="2000" spc="-18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spc="-1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2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11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no  </a:t>
            </a:r>
            <a:r>
              <a:rPr sz="2000" spc="-275" dirty="0">
                <a:solidFill>
                  <a:srgbClr val="FFFFFF"/>
                </a:solidFill>
                <a:latin typeface="Arial"/>
                <a:cs typeface="Arial"/>
              </a:rPr>
              <a:t>SICUE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Dual</a:t>
            </a:r>
            <a:r>
              <a:rPr sz="200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Programs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7868" y="2852927"/>
            <a:ext cx="3456431" cy="2375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95616" y="5567171"/>
            <a:ext cx="1440179" cy="1290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ll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7002" y="549401"/>
            <a:ext cx="8368665" cy="576580"/>
          </a:xfrm>
          <a:prstGeom prst="rect">
            <a:avLst/>
          </a:prstGeom>
          <a:solidFill>
            <a:srgbClr val="4F81BC"/>
          </a:solidFill>
          <a:ln w="25907">
            <a:solidFill>
              <a:srgbClr val="385D89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2305685">
              <a:lnSpc>
                <a:spcPct val="100000"/>
              </a:lnSpc>
              <a:spcBef>
                <a:spcPts val="395"/>
              </a:spcBef>
            </a:pPr>
            <a:r>
              <a:rPr sz="2800" b="0" spc="-190" dirty="0">
                <a:solidFill>
                  <a:srgbClr val="FFFFFF"/>
                </a:solidFill>
                <a:latin typeface="Arial"/>
                <a:cs typeface="Arial"/>
              </a:rPr>
              <a:t>Non-Erasmus</a:t>
            </a:r>
            <a:r>
              <a:rPr sz="2800" b="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spc="-140" dirty="0">
                <a:solidFill>
                  <a:srgbClr val="FFFFFF"/>
                </a:solidFill>
                <a:latin typeface="Arial"/>
                <a:cs typeface="Arial"/>
              </a:rPr>
              <a:t>Agreements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3983" y="1269491"/>
            <a:ext cx="7891272" cy="51953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80516"/>
            <a:ext cx="4067810" cy="5777865"/>
          </a:xfrm>
          <a:custGeom>
            <a:avLst/>
            <a:gdLst/>
            <a:ahLst/>
            <a:cxnLst/>
            <a:rect l="l" t="t" r="r" b="b"/>
            <a:pathLst>
              <a:path w="4067810" h="5777865">
                <a:moveTo>
                  <a:pt x="0" y="5777484"/>
                </a:moveTo>
                <a:lnTo>
                  <a:pt x="4067555" y="5777484"/>
                </a:lnTo>
                <a:lnTo>
                  <a:pt x="4067555" y="0"/>
                </a:lnTo>
                <a:lnTo>
                  <a:pt x="0" y="0"/>
                </a:lnTo>
                <a:lnTo>
                  <a:pt x="0" y="5777484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52873" y="1287716"/>
            <a:ext cx="373634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44830">
              <a:lnSpc>
                <a:spcPct val="100000"/>
              </a:lnSpc>
              <a:spcBef>
                <a:spcPts val="100"/>
              </a:spcBef>
            </a:pPr>
            <a:r>
              <a:rPr spc="-195" dirty="0"/>
              <a:t>INTEGRATION  SOCIAL</a:t>
            </a:r>
            <a:r>
              <a:rPr spc="-345" dirty="0"/>
              <a:t> </a:t>
            </a:r>
            <a:r>
              <a:rPr spc="-75" dirty="0"/>
              <a:t>PROGRAMS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02268" y="3153410"/>
            <a:ext cx="3305175" cy="25838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239395" indent="-286385">
              <a:lnSpc>
                <a:spcPct val="100000"/>
              </a:lnSpc>
              <a:spcBef>
                <a:spcPts val="95"/>
              </a:spcBef>
              <a:buClr>
                <a:srgbClr val="800000"/>
              </a:buClr>
              <a:buChar char="•"/>
              <a:tabLst>
                <a:tab pos="299085" algn="l"/>
                <a:tab pos="299720" algn="l"/>
              </a:tabLst>
            </a:pPr>
            <a:r>
              <a:rPr sz="2800" spc="-110" dirty="0">
                <a:solidFill>
                  <a:srgbClr val="FFFFFF"/>
                </a:solidFill>
                <a:latin typeface="Arial"/>
                <a:cs typeface="Arial"/>
              </a:rPr>
              <a:t>Intensive</a:t>
            </a:r>
            <a:r>
              <a:rPr sz="28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10" dirty="0">
                <a:solidFill>
                  <a:srgbClr val="FFFFFF"/>
                </a:solidFill>
                <a:latin typeface="Arial"/>
                <a:cs typeface="Arial"/>
              </a:rPr>
              <a:t>Language  </a:t>
            </a:r>
            <a:r>
              <a:rPr sz="2800" spc="-204" dirty="0">
                <a:solidFill>
                  <a:srgbClr val="FFFFFF"/>
                </a:solidFill>
                <a:latin typeface="Arial"/>
                <a:cs typeface="Arial"/>
              </a:rPr>
              <a:t>Course</a:t>
            </a:r>
            <a:endParaRPr sz="2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1680"/>
              </a:spcBef>
              <a:buClr>
                <a:srgbClr val="800000"/>
              </a:buClr>
              <a:buChar char="•"/>
              <a:tabLst>
                <a:tab pos="299085" algn="l"/>
                <a:tab pos="299720" algn="l"/>
              </a:tabLst>
            </a:pPr>
            <a:r>
              <a:rPr sz="2800" spc="-155" dirty="0">
                <a:solidFill>
                  <a:srgbClr val="FFFFFF"/>
                </a:solidFill>
                <a:latin typeface="Arial"/>
                <a:cs typeface="Arial"/>
              </a:rPr>
              <a:t>Buddy</a:t>
            </a:r>
            <a:r>
              <a:rPr sz="2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60" dirty="0">
                <a:solidFill>
                  <a:srgbClr val="FFFFFF"/>
                </a:solidFill>
                <a:latin typeface="Arial"/>
                <a:cs typeface="Arial"/>
              </a:rPr>
              <a:t>Program</a:t>
            </a:r>
            <a:endParaRPr sz="2800">
              <a:latin typeface="Arial"/>
              <a:cs typeface="Arial"/>
            </a:endParaRPr>
          </a:p>
          <a:p>
            <a:pPr marL="299085" marR="5080" indent="-286385">
              <a:lnSpc>
                <a:spcPct val="100000"/>
              </a:lnSpc>
              <a:spcBef>
                <a:spcPts val="1664"/>
              </a:spcBef>
              <a:buClr>
                <a:srgbClr val="800000"/>
              </a:buClr>
              <a:buChar char="•"/>
              <a:tabLst>
                <a:tab pos="299085" algn="l"/>
                <a:tab pos="299720" algn="l"/>
              </a:tabLst>
            </a:pPr>
            <a:r>
              <a:rPr sz="2800" spc="-150" dirty="0">
                <a:solidFill>
                  <a:srgbClr val="FFFFFF"/>
                </a:solidFill>
                <a:latin typeface="Arial"/>
                <a:cs typeface="Arial"/>
              </a:rPr>
              <a:t>UMH </a:t>
            </a:r>
            <a:r>
              <a:rPr sz="2800" spc="-375" dirty="0">
                <a:solidFill>
                  <a:srgbClr val="FFFFFF"/>
                </a:solidFill>
                <a:latin typeface="Arial"/>
                <a:cs typeface="Arial"/>
              </a:rPr>
              <a:t>ERASMUS </a:t>
            </a:r>
            <a:r>
              <a:rPr sz="2800" spc="-180" dirty="0">
                <a:solidFill>
                  <a:srgbClr val="FFFFFF"/>
                </a:solidFill>
                <a:latin typeface="Arial"/>
                <a:cs typeface="Arial"/>
              </a:rPr>
              <a:t>Club  </a:t>
            </a:r>
            <a:r>
              <a:rPr sz="2800" spc="-155" dirty="0">
                <a:solidFill>
                  <a:srgbClr val="FFFFFF"/>
                </a:solidFill>
                <a:latin typeface="Arial"/>
                <a:cs typeface="Arial"/>
              </a:rPr>
              <a:t>Experience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48071" y="3883152"/>
            <a:ext cx="3995928" cy="2663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pull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1" b="-1"/>
          <a:stretch/>
        </p:blipFill>
        <p:spPr>
          <a:xfrm>
            <a:off x="1524000" y="3657600"/>
            <a:ext cx="7272538" cy="2895600"/>
          </a:xfrm>
        </p:spPr>
      </p:pic>
      <p:sp>
        <p:nvSpPr>
          <p:cNvPr id="7" name="Marcador de contenido 6"/>
          <p:cNvSpPr>
            <a:spLocks noGrp="1"/>
          </p:cNvSpPr>
          <p:nvPr>
            <p:ph sz="half" idx="3"/>
          </p:nvPr>
        </p:nvSpPr>
        <p:spPr>
          <a:xfrm>
            <a:off x="2286000" y="2133600"/>
            <a:ext cx="4279790" cy="430887"/>
          </a:xfrm>
        </p:spPr>
        <p:txBody>
          <a:bodyPr/>
          <a:lstStyle/>
          <a:p>
            <a:r>
              <a:rPr lang="es-ES" dirty="0" err="1" smtClean="0"/>
              <a:t>Thanks</a:t>
            </a:r>
            <a:r>
              <a:rPr lang="es-ES" dirty="0" smtClean="0"/>
              <a:t>! </a:t>
            </a:r>
            <a:endParaRPr lang="es-ES" dirty="0" smtClean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866" y="2941265"/>
            <a:ext cx="3779848" cy="64013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429000" y="4538246"/>
            <a:ext cx="2209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internacional@umh.es</a:t>
            </a:r>
            <a:endParaRPr lang="es-E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922549" y="4240364"/>
            <a:ext cx="387413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0"/>
              </a:spcBef>
              <a:buClr>
                <a:srgbClr val="16375E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spc="-100" dirty="0">
                <a:solidFill>
                  <a:srgbClr val="16375E"/>
                </a:solidFill>
                <a:latin typeface="Arial"/>
                <a:cs typeface="Arial"/>
              </a:rPr>
              <a:t>4 </a:t>
            </a:r>
            <a:r>
              <a:rPr sz="2000" spc="-135" dirty="0">
                <a:solidFill>
                  <a:srgbClr val="16375E"/>
                </a:solidFill>
                <a:latin typeface="Arial"/>
                <a:cs typeface="Arial"/>
              </a:rPr>
              <a:t>campuses </a:t>
            </a:r>
            <a:r>
              <a:rPr sz="2000" dirty="0">
                <a:solidFill>
                  <a:srgbClr val="16375E"/>
                </a:solidFill>
                <a:latin typeface="Arial"/>
                <a:cs typeface="Arial"/>
              </a:rPr>
              <a:t>within </a:t>
            </a:r>
            <a:r>
              <a:rPr sz="2000" spc="-155" dirty="0">
                <a:solidFill>
                  <a:srgbClr val="16375E"/>
                </a:solidFill>
                <a:latin typeface="Arial"/>
                <a:cs typeface="Arial"/>
              </a:rPr>
              <a:t>a </a:t>
            </a:r>
            <a:r>
              <a:rPr sz="2000" spc="-105" dirty="0">
                <a:solidFill>
                  <a:srgbClr val="16375E"/>
                </a:solidFill>
                <a:latin typeface="Arial"/>
                <a:cs typeface="Arial"/>
              </a:rPr>
              <a:t>50 </a:t>
            </a:r>
            <a:r>
              <a:rPr sz="2000" spc="-80" dirty="0">
                <a:solidFill>
                  <a:srgbClr val="16375E"/>
                </a:solidFill>
                <a:latin typeface="Arial"/>
                <a:cs typeface="Arial"/>
              </a:rPr>
              <a:t>km </a:t>
            </a:r>
            <a:r>
              <a:rPr sz="2000" spc="-85" dirty="0">
                <a:solidFill>
                  <a:srgbClr val="16375E"/>
                </a:solidFill>
                <a:latin typeface="Arial"/>
                <a:cs typeface="Arial"/>
              </a:rPr>
              <a:t>radius  </a:t>
            </a:r>
            <a:r>
              <a:rPr sz="2000" spc="-70" dirty="0">
                <a:solidFill>
                  <a:srgbClr val="16375E"/>
                </a:solidFill>
                <a:latin typeface="Arial"/>
                <a:cs typeface="Arial"/>
              </a:rPr>
              <a:t>around</a:t>
            </a:r>
            <a:r>
              <a:rPr sz="2000" spc="-125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16375E"/>
                </a:solidFill>
                <a:latin typeface="Arial"/>
                <a:cs typeface="Arial"/>
              </a:rPr>
              <a:t>Alicante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22549" y="4926164"/>
            <a:ext cx="29083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  <a:tab pos="2139950" algn="l"/>
              </a:tabLst>
            </a:pPr>
            <a:r>
              <a:rPr sz="2000" b="1" spc="-130" dirty="0">
                <a:solidFill>
                  <a:srgbClr val="16375E"/>
                </a:solidFill>
                <a:latin typeface="Trebuchet MS"/>
                <a:cs typeface="Trebuchet MS"/>
              </a:rPr>
              <a:t>Alicante-Elche	</a:t>
            </a:r>
            <a:r>
              <a:rPr sz="2000" b="1" spc="-110" dirty="0">
                <a:solidFill>
                  <a:srgbClr val="16375E"/>
                </a:solidFill>
                <a:latin typeface="Trebuchet MS"/>
                <a:cs typeface="Trebuchet MS"/>
              </a:rPr>
              <a:t>Airport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58300" y="4926164"/>
            <a:ext cx="6394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30" dirty="0">
                <a:solidFill>
                  <a:srgbClr val="16375E"/>
                </a:solidFill>
                <a:latin typeface="Trebuchet MS"/>
                <a:cs typeface="Trebuchet MS"/>
              </a:rPr>
              <a:t>(</a:t>
            </a:r>
            <a:r>
              <a:rPr sz="2000" b="1" spc="-60" dirty="0">
                <a:solidFill>
                  <a:srgbClr val="16375E"/>
                </a:solidFill>
                <a:latin typeface="Trebuchet MS"/>
                <a:cs typeface="Trebuchet MS"/>
              </a:rPr>
              <a:t>A</a:t>
            </a:r>
            <a:r>
              <a:rPr sz="2000" b="1" spc="-220" dirty="0">
                <a:solidFill>
                  <a:srgbClr val="16375E"/>
                </a:solidFill>
                <a:latin typeface="Trebuchet MS"/>
                <a:cs typeface="Trebuchet MS"/>
              </a:rPr>
              <a:t>L</a:t>
            </a:r>
            <a:r>
              <a:rPr sz="2000" b="1" spc="-229" dirty="0">
                <a:solidFill>
                  <a:srgbClr val="16375E"/>
                </a:solidFill>
                <a:latin typeface="Trebuchet MS"/>
                <a:cs typeface="Trebuchet MS"/>
              </a:rPr>
              <a:t>C</a:t>
            </a:r>
            <a:r>
              <a:rPr sz="2000" b="1" spc="-120" dirty="0">
                <a:solidFill>
                  <a:srgbClr val="16375E"/>
                </a:solidFill>
                <a:latin typeface="Trebuchet MS"/>
                <a:cs typeface="Trebuchet MS"/>
              </a:rPr>
              <a:t>)</a:t>
            </a:r>
            <a:r>
              <a:rPr sz="2000" spc="-60" dirty="0">
                <a:solidFill>
                  <a:srgbClr val="16375E"/>
                </a:solidFill>
                <a:latin typeface="Arial"/>
                <a:cs typeface="Arial"/>
              </a:rPr>
              <a:t>,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09316" y="5231065"/>
            <a:ext cx="34461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70" dirty="0">
                <a:solidFill>
                  <a:srgbClr val="16375E"/>
                </a:solidFill>
                <a:latin typeface="Arial"/>
                <a:cs typeface="Arial"/>
              </a:rPr>
              <a:t>seaport </a:t>
            </a:r>
            <a:r>
              <a:rPr sz="2000" spc="-5" dirty="0">
                <a:solidFill>
                  <a:srgbClr val="16375E"/>
                </a:solidFill>
                <a:latin typeface="Arial"/>
                <a:cs typeface="Arial"/>
              </a:rPr>
              <a:t>of </a:t>
            </a:r>
            <a:r>
              <a:rPr sz="2000" spc="-75" dirty="0">
                <a:solidFill>
                  <a:srgbClr val="16375E"/>
                </a:solidFill>
                <a:latin typeface="Arial"/>
                <a:cs typeface="Arial"/>
              </a:rPr>
              <a:t>Alicante, </a:t>
            </a:r>
            <a:r>
              <a:rPr sz="2000" spc="-20" dirty="0">
                <a:solidFill>
                  <a:srgbClr val="16375E"/>
                </a:solidFill>
                <a:latin typeface="Arial"/>
                <a:cs typeface="Arial"/>
              </a:rPr>
              <a:t>train</a:t>
            </a:r>
            <a:r>
              <a:rPr sz="2000" spc="-270" dirty="0">
                <a:solidFill>
                  <a:srgbClr val="16375E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16375E"/>
                </a:solidFill>
                <a:latin typeface="Arial"/>
                <a:cs typeface="Arial"/>
              </a:rPr>
              <a:t>stations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9372" y="4149852"/>
            <a:ext cx="2386583" cy="1659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81493" y="761"/>
            <a:ext cx="1762760" cy="6857365"/>
          </a:xfrm>
          <a:custGeom>
            <a:avLst/>
            <a:gdLst/>
            <a:ahLst/>
            <a:cxnLst/>
            <a:rect l="l" t="t" r="r" b="b"/>
            <a:pathLst>
              <a:path w="1762759" h="6857365">
                <a:moveTo>
                  <a:pt x="0" y="6857238"/>
                </a:moveTo>
                <a:lnTo>
                  <a:pt x="1762505" y="6857238"/>
                </a:lnTo>
                <a:lnTo>
                  <a:pt x="1762505" y="0"/>
                </a:lnTo>
                <a:lnTo>
                  <a:pt x="0" y="0"/>
                </a:lnTo>
                <a:lnTo>
                  <a:pt x="0" y="6857238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81493" y="761"/>
            <a:ext cx="1763395" cy="6858000"/>
          </a:xfrm>
          <a:custGeom>
            <a:avLst/>
            <a:gdLst/>
            <a:ahLst/>
            <a:cxnLst/>
            <a:rect l="l" t="t" r="r" b="b"/>
            <a:pathLst>
              <a:path w="1763395" h="6858000">
                <a:moveTo>
                  <a:pt x="0" y="0"/>
                </a:moveTo>
                <a:lnTo>
                  <a:pt x="1763268" y="0"/>
                </a:lnTo>
                <a:lnTo>
                  <a:pt x="176326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459053" y="1343659"/>
            <a:ext cx="1588770" cy="414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560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Business,  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Economics,  </a:t>
            </a:r>
            <a:r>
              <a:rPr sz="1800" spc="-135" dirty="0">
                <a:solidFill>
                  <a:srgbClr val="FFFFFF"/>
                </a:solidFill>
                <a:latin typeface="Arial"/>
                <a:cs typeface="Arial"/>
              </a:rPr>
              <a:t>Legal Sciences,  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Communication,  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Statistics,  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Health </a:t>
            </a:r>
            <a:r>
              <a:rPr sz="1800" spc="-145" dirty="0">
                <a:solidFill>
                  <a:srgbClr val="FFFFFF"/>
                </a:solidFill>
                <a:latin typeface="Arial"/>
                <a:cs typeface="Arial"/>
              </a:rPr>
              <a:t>Sciences  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Engineering,  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Biotechnology,  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Food  Technology,  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Psychology,  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Physical 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Sport</a:t>
            </a:r>
            <a:r>
              <a:rPr sz="18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Education,  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Fine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Arts,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Political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45" dirty="0">
                <a:solidFill>
                  <a:srgbClr val="FFFFFF"/>
                </a:solidFill>
                <a:latin typeface="Arial"/>
                <a:cs typeface="Arial"/>
              </a:rPr>
              <a:t>Sciences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0520" y="786396"/>
            <a:ext cx="6918959" cy="36149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5591" y="981455"/>
            <a:ext cx="6330696" cy="3026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93291" y="3357374"/>
            <a:ext cx="217550" cy="2160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61688" y="2709672"/>
            <a:ext cx="289560" cy="2895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05528" y="2442972"/>
            <a:ext cx="217550" cy="2175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96028" y="2228090"/>
            <a:ext cx="217550" cy="2160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45279" y="3119627"/>
            <a:ext cx="217550" cy="2175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55435" y="6394703"/>
            <a:ext cx="1064260" cy="462280"/>
          </a:xfrm>
          <a:custGeom>
            <a:avLst/>
            <a:gdLst/>
            <a:ahLst/>
            <a:cxnLst/>
            <a:rect l="l" t="t" r="r" b="b"/>
            <a:pathLst>
              <a:path w="1064259" h="462279">
                <a:moveTo>
                  <a:pt x="0" y="461772"/>
                </a:moveTo>
                <a:lnTo>
                  <a:pt x="1063752" y="461772"/>
                </a:lnTo>
                <a:lnTo>
                  <a:pt x="1063752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234912" y="6418651"/>
            <a:ext cx="688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04" dirty="0">
                <a:solidFill>
                  <a:srgbClr val="FFFFFF"/>
                </a:solidFill>
                <a:latin typeface="Trebuchet MS"/>
                <a:cs typeface="Trebuchet MS"/>
              </a:rPr>
              <a:t>13</a:t>
            </a:r>
            <a:r>
              <a:rPr sz="24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55435" y="5832347"/>
            <a:ext cx="1061085" cy="462280"/>
          </a:xfrm>
          <a:prstGeom prst="rect">
            <a:avLst/>
          </a:prstGeom>
          <a:solidFill>
            <a:srgbClr val="585858"/>
          </a:solidFill>
        </p:spPr>
        <p:txBody>
          <a:bodyPr vert="horz" wrap="square" lIns="0" tIns="3683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90"/>
              </a:spcBef>
            </a:pPr>
            <a:r>
              <a:rPr sz="2400" spc="204" dirty="0">
                <a:solidFill>
                  <a:srgbClr val="FFFFFF"/>
                </a:solidFill>
                <a:latin typeface="Trebuchet MS"/>
                <a:cs typeface="Trebuchet MS"/>
              </a:rPr>
              <a:t>50</a:t>
            </a:r>
            <a:r>
              <a:rPr sz="24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42915" y="5832347"/>
            <a:ext cx="1066800" cy="460375"/>
          </a:xfrm>
          <a:prstGeom prst="rect">
            <a:avLst/>
          </a:prstGeom>
          <a:solidFill>
            <a:srgbClr val="585858"/>
          </a:solidFill>
        </p:spPr>
        <p:txBody>
          <a:bodyPr vert="horz" wrap="square" lIns="0" tIns="3556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80"/>
              </a:spcBef>
            </a:pPr>
            <a:r>
              <a:rPr sz="2400" spc="200" dirty="0">
                <a:solidFill>
                  <a:srgbClr val="FFFFFF"/>
                </a:solidFill>
                <a:latin typeface="Trebuchet MS"/>
                <a:cs typeface="Trebuchet MS"/>
              </a:rPr>
              <a:t>28</a:t>
            </a:r>
            <a:r>
              <a:rPr sz="24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43427" y="5684520"/>
            <a:ext cx="1102360" cy="462280"/>
          </a:xfrm>
          <a:prstGeom prst="rect">
            <a:avLst/>
          </a:prstGeom>
          <a:solidFill>
            <a:srgbClr val="585858"/>
          </a:solidFill>
        </p:spPr>
        <p:txBody>
          <a:bodyPr vert="horz" wrap="square" lIns="0" tIns="3683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90"/>
              </a:spcBef>
            </a:pPr>
            <a:r>
              <a:rPr sz="2400" spc="200" dirty="0">
                <a:solidFill>
                  <a:srgbClr val="FFFFFF"/>
                </a:solidFill>
                <a:latin typeface="Trebuchet MS"/>
                <a:cs typeface="Trebuchet MS"/>
              </a:rPr>
              <a:t>1996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" y="-64352"/>
            <a:ext cx="9144000" cy="914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3521202"/>
            <a:ext cx="9142730" cy="3336925"/>
          </a:xfrm>
          <a:custGeom>
            <a:avLst/>
            <a:gdLst/>
            <a:ahLst/>
            <a:cxnLst/>
            <a:rect l="l" t="t" r="r" b="b"/>
            <a:pathLst>
              <a:path w="9142730" h="3336925">
                <a:moveTo>
                  <a:pt x="0" y="3336798"/>
                </a:moveTo>
                <a:lnTo>
                  <a:pt x="9142463" y="3336798"/>
                </a:lnTo>
                <a:lnTo>
                  <a:pt x="9142463" y="0"/>
                </a:lnTo>
                <a:lnTo>
                  <a:pt x="0" y="0"/>
                </a:lnTo>
                <a:lnTo>
                  <a:pt x="0" y="3336798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3521202"/>
            <a:ext cx="9142730" cy="3336925"/>
          </a:xfrm>
          <a:custGeom>
            <a:avLst/>
            <a:gdLst/>
            <a:ahLst/>
            <a:cxnLst/>
            <a:rect l="l" t="t" r="r" b="b"/>
            <a:pathLst>
              <a:path w="9142730" h="3336925">
                <a:moveTo>
                  <a:pt x="0" y="0"/>
                </a:moveTo>
                <a:lnTo>
                  <a:pt x="9142476" y="0"/>
                </a:lnTo>
                <a:lnTo>
                  <a:pt x="9142476" y="3336798"/>
                </a:lnTo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3521202"/>
            <a:ext cx="0" cy="3336925"/>
          </a:xfrm>
          <a:custGeom>
            <a:avLst/>
            <a:gdLst/>
            <a:ahLst/>
            <a:cxnLst/>
            <a:rect l="l" t="t" r="r" b="b"/>
            <a:pathLst>
              <a:path h="3336925">
                <a:moveTo>
                  <a:pt x="0" y="3336798"/>
                </a:moveTo>
                <a:lnTo>
                  <a:pt x="0" y="0"/>
                </a:lnTo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75232" y="736091"/>
            <a:ext cx="2539365" cy="477694"/>
          </a:xfrm>
          <a:prstGeom prst="rect">
            <a:avLst/>
          </a:prstGeom>
          <a:solidFill>
            <a:srgbClr val="585858"/>
          </a:solidFill>
        </p:spPr>
        <p:txBody>
          <a:bodyPr vert="horz" wrap="square" lIns="0" tIns="107314" rIns="0" bIns="0" rtlCol="0">
            <a:spAutoFit/>
          </a:bodyPr>
          <a:lstStyle/>
          <a:p>
            <a:pPr marL="163830">
              <a:lnSpc>
                <a:spcPct val="100000"/>
              </a:lnSpc>
              <a:spcBef>
                <a:spcPts val="844"/>
              </a:spcBef>
            </a:pPr>
            <a:r>
              <a:rPr sz="2400" b="0" spc="135" dirty="0" smtClean="0">
                <a:solidFill>
                  <a:srgbClr val="FFFFFF"/>
                </a:solidFill>
                <a:latin typeface="Trebuchet MS"/>
                <a:cs typeface="Trebuchet MS"/>
              </a:rPr>
              <a:t>17,6</a:t>
            </a:r>
            <a:r>
              <a:rPr lang="es-ES" sz="2400" b="0" spc="135" dirty="0" smtClean="0">
                <a:solidFill>
                  <a:srgbClr val="FFFFFF"/>
                </a:solidFill>
                <a:latin typeface="Trebuchet MS"/>
                <a:cs typeface="Trebuchet MS"/>
              </a:rPr>
              <a:t>53</a:t>
            </a:r>
            <a:r>
              <a:rPr sz="2400" b="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0" spc="-10" dirty="0">
                <a:solidFill>
                  <a:srgbClr val="FFFFFF"/>
                </a:solidFill>
                <a:latin typeface="Trebuchet MS"/>
                <a:cs typeface="Trebuchet MS"/>
              </a:rPr>
              <a:t>Students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54095" y="2772155"/>
            <a:ext cx="2863850" cy="523240"/>
          </a:xfrm>
          <a:prstGeom prst="rect">
            <a:avLst/>
          </a:prstGeom>
          <a:solidFill>
            <a:srgbClr val="585858"/>
          </a:solidFill>
        </p:spPr>
        <p:txBody>
          <a:bodyPr vert="horz" wrap="square" lIns="0" tIns="336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sz="2800" spc="155" dirty="0">
                <a:solidFill>
                  <a:srgbClr val="FFFFFF"/>
                </a:solidFill>
                <a:latin typeface="Trebuchet MS"/>
                <a:cs typeface="Trebuchet MS"/>
              </a:rPr>
              <a:t>107,703,555€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17792" y="473963"/>
            <a:ext cx="2002536" cy="22006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21195" y="1446275"/>
            <a:ext cx="1141476" cy="7848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24243" y="473963"/>
            <a:ext cx="1138427" cy="1143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55892" y="489204"/>
            <a:ext cx="1926336" cy="21229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59295" y="1461516"/>
            <a:ext cx="1065276" cy="7071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62343" y="489204"/>
            <a:ext cx="1062227" cy="10652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799006" y="1626514"/>
            <a:ext cx="682625" cy="5791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09855" marR="5080" indent="-97790">
              <a:lnSpc>
                <a:spcPct val="101699"/>
              </a:lnSpc>
              <a:spcBef>
                <a:spcPts val="60"/>
              </a:spcBef>
            </a:pPr>
            <a:r>
              <a:rPr sz="1800" spc="-32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-1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cu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y  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1085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08129" y="1693265"/>
            <a:ext cx="770255" cy="8578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635" algn="ctr">
              <a:lnSpc>
                <a:spcPct val="101699"/>
              </a:lnSpc>
              <a:spcBef>
                <a:spcPts val="60"/>
              </a:spcBef>
            </a:pPr>
            <a:r>
              <a:rPr sz="1800" spc="-215" dirty="0">
                <a:latin typeface="Arial"/>
                <a:cs typeface="Arial"/>
              </a:rPr>
              <a:t>Su</a:t>
            </a:r>
            <a:r>
              <a:rPr sz="1800" spc="-60" dirty="0">
                <a:latin typeface="Arial"/>
                <a:cs typeface="Arial"/>
              </a:rPr>
              <a:t>ppo</a:t>
            </a:r>
            <a:r>
              <a:rPr sz="1800" spc="20" dirty="0">
                <a:latin typeface="Arial"/>
                <a:cs typeface="Arial"/>
              </a:rPr>
              <a:t>r</a:t>
            </a:r>
            <a:r>
              <a:rPr sz="1800" spc="100" dirty="0">
                <a:latin typeface="Arial"/>
                <a:cs typeface="Arial"/>
              </a:rPr>
              <a:t>t  </a:t>
            </a:r>
            <a:r>
              <a:rPr sz="1800" spc="-285" dirty="0">
                <a:latin typeface="Arial"/>
                <a:cs typeface="Arial"/>
              </a:rPr>
              <a:t>P</a:t>
            </a:r>
            <a:r>
              <a:rPr sz="1800" spc="-5" dirty="0">
                <a:latin typeface="Arial"/>
                <a:cs typeface="Arial"/>
              </a:rPr>
              <a:t>r</a:t>
            </a:r>
            <a:r>
              <a:rPr sz="1800" spc="-60" dirty="0">
                <a:latin typeface="Arial"/>
                <a:cs typeface="Arial"/>
              </a:rPr>
              <a:t>o</a:t>
            </a:r>
            <a:r>
              <a:rPr sz="1800" spc="30" dirty="0">
                <a:latin typeface="Arial"/>
                <a:cs typeface="Arial"/>
              </a:rPr>
              <a:t>j</a:t>
            </a:r>
            <a:r>
              <a:rPr sz="1800" spc="-110" dirty="0">
                <a:latin typeface="Arial"/>
                <a:cs typeface="Arial"/>
              </a:rPr>
              <a:t>e</a:t>
            </a:r>
            <a:r>
              <a:rPr sz="1800" spc="-35" dirty="0">
                <a:latin typeface="Arial"/>
                <a:cs typeface="Arial"/>
              </a:rPr>
              <a:t>c</a:t>
            </a:r>
            <a:r>
              <a:rPr sz="1800" spc="-20" dirty="0">
                <a:latin typeface="Arial"/>
                <a:cs typeface="Arial"/>
              </a:rPr>
              <a:t>t</a:t>
            </a:r>
            <a:r>
              <a:rPr sz="1800" spc="-140" dirty="0">
                <a:latin typeface="Arial"/>
                <a:cs typeface="Arial"/>
              </a:rPr>
              <a:t>s  </a:t>
            </a:r>
            <a:r>
              <a:rPr sz="1800" spc="-90" dirty="0">
                <a:latin typeface="Arial"/>
                <a:cs typeface="Arial"/>
              </a:rPr>
              <a:t>275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83920" y="817041"/>
            <a:ext cx="633730" cy="5791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43510" marR="5080" indent="-131445">
              <a:lnSpc>
                <a:spcPct val="101699"/>
              </a:lnSpc>
              <a:spcBef>
                <a:spcPts val="60"/>
              </a:spcBef>
            </a:pPr>
            <a:r>
              <a:rPr sz="1800" spc="-110" dirty="0">
                <a:latin typeface="Arial"/>
                <a:cs typeface="Arial"/>
              </a:rPr>
              <a:t>Ad</a:t>
            </a:r>
            <a:r>
              <a:rPr sz="1800" spc="-40" dirty="0">
                <a:latin typeface="Arial"/>
                <a:cs typeface="Arial"/>
              </a:rPr>
              <a:t>m</a:t>
            </a:r>
            <a:r>
              <a:rPr sz="1800" spc="-20" dirty="0">
                <a:latin typeface="Arial"/>
                <a:cs typeface="Arial"/>
              </a:rPr>
              <a:t>i</a:t>
            </a:r>
            <a:r>
              <a:rPr sz="1800" spc="-40" dirty="0">
                <a:latin typeface="Arial"/>
                <a:cs typeface="Arial"/>
              </a:rPr>
              <a:t>n  </a:t>
            </a:r>
            <a:r>
              <a:rPr sz="1800" spc="-90" dirty="0">
                <a:latin typeface="Arial"/>
                <a:cs typeface="Arial"/>
              </a:rPr>
              <a:t>463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69136" y="1385316"/>
            <a:ext cx="2539365" cy="584200"/>
          </a:xfrm>
          <a:prstGeom prst="rect">
            <a:avLst/>
          </a:prstGeom>
          <a:solidFill>
            <a:srgbClr val="585858"/>
          </a:solidFill>
        </p:spPr>
        <p:txBody>
          <a:bodyPr vert="horz" wrap="square" lIns="0" tIns="94615" rIns="0" bIns="0" rtlCol="0">
            <a:spAutoFit/>
          </a:bodyPr>
          <a:lstStyle/>
          <a:p>
            <a:pPr marL="169545">
              <a:lnSpc>
                <a:spcPct val="100000"/>
              </a:lnSpc>
              <a:spcBef>
                <a:spcPts val="745"/>
              </a:spcBef>
            </a:pPr>
            <a:r>
              <a:rPr sz="2400" spc="135" dirty="0">
                <a:solidFill>
                  <a:srgbClr val="FFFFFF"/>
                </a:solidFill>
                <a:latin typeface="Trebuchet MS"/>
                <a:cs typeface="Trebuchet MS"/>
              </a:rPr>
              <a:t>37,700</a:t>
            </a:r>
            <a:r>
              <a:rPr sz="24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Trebuchet MS"/>
                <a:cs typeface="Trebuchet MS"/>
              </a:rPr>
              <a:t>Alumni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055345" y="2258885"/>
            <a:ext cx="2089150" cy="1158240"/>
          </a:xfrm>
          <a:custGeom>
            <a:avLst/>
            <a:gdLst/>
            <a:ahLst/>
            <a:cxnLst/>
            <a:rect l="l" t="t" r="r" b="b"/>
            <a:pathLst>
              <a:path w="2089150" h="1158239">
                <a:moveTo>
                  <a:pt x="1921840" y="0"/>
                </a:moveTo>
                <a:lnTo>
                  <a:pt x="0" y="698919"/>
                </a:lnTo>
                <a:lnTo>
                  <a:pt x="166814" y="1157630"/>
                </a:lnTo>
                <a:lnTo>
                  <a:pt x="2088654" y="458711"/>
                </a:lnTo>
                <a:lnTo>
                  <a:pt x="1921840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543495" y="2494932"/>
            <a:ext cx="1354455" cy="650240"/>
          </a:xfrm>
          <a:custGeom>
            <a:avLst/>
            <a:gdLst/>
            <a:ahLst/>
            <a:cxnLst/>
            <a:rect l="l" t="t" r="r" b="b"/>
            <a:pathLst>
              <a:path w="1354454" h="650239">
                <a:moveTo>
                  <a:pt x="105107" y="505849"/>
                </a:moveTo>
                <a:lnTo>
                  <a:pt x="44653" y="505849"/>
                </a:lnTo>
                <a:lnTo>
                  <a:pt x="96672" y="649727"/>
                </a:lnTo>
                <a:lnTo>
                  <a:pt x="150139" y="630398"/>
                </a:lnTo>
                <a:lnTo>
                  <a:pt x="105107" y="505849"/>
                </a:lnTo>
                <a:close/>
              </a:path>
              <a:path w="1354454" h="650239">
                <a:moveTo>
                  <a:pt x="81064" y="439351"/>
                </a:moveTo>
                <a:lnTo>
                  <a:pt x="47193" y="451594"/>
                </a:lnTo>
                <a:lnTo>
                  <a:pt x="41771" y="468394"/>
                </a:lnTo>
                <a:lnTo>
                  <a:pt x="32097" y="483168"/>
                </a:lnTo>
                <a:lnTo>
                  <a:pt x="18173" y="495916"/>
                </a:lnTo>
                <a:lnTo>
                  <a:pt x="0" y="506636"/>
                </a:lnTo>
                <a:lnTo>
                  <a:pt x="9105" y="531833"/>
                </a:lnTo>
                <a:lnTo>
                  <a:pt x="18028" y="527251"/>
                </a:lnTo>
                <a:lnTo>
                  <a:pt x="26927" y="521393"/>
                </a:lnTo>
                <a:lnTo>
                  <a:pt x="35802" y="514259"/>
                </a:lnTo>
                <a:lnTo>
                  <a:pt x="44653" y="505849"/>
                </a:lnTo>
                <a:lnTo>
                  <a:pt x="105107" y="505849"/>
                </a:lnTo>
                <a:lnTo>
                  <a:pt x="81064" y="439351"/>
                </a:lnTo>
                <a:close/>
              </a:path>
              <a:path w="1354454" h="650239">
                <a:moveTo>
                  <a:pt x="259841" y="379592"/>
                </a:moveTo>
                <a:lnTo>
                  <a:pt x="220802" y="385821"/>
                </a:lnTo>
                <a:lnTo>
                  <a:pt x="182386" y="409865"/>
                </a:lnTo>
                <a:lnTo>
                  <a:pt x="165866" y="444577"/>
                </a:lnTo>
                <a:lnTo>
                  <a:pt x="166134" y="457013"/>
                </a:lnTo>
                <a:lnTo>
                  <a:pt x="184689" y="492215"/>
                </a:lnTo>
                <a:lnTo>
                  <a:pt x="211201" y="505455"/>
                </a:lnTo>
                <a:lnTo>
                  <a:pt x="200802" y="517690"/>
                </a:lnTo>
                <a:lnTo>
                  <a:pt x="194713" y="530128"/>
                </a:lnTo>
                <a:lnTo>
                  <a:pt x="192934" y="542770"/>
                </a:lnTo>
                <a:lnTo>
                  <a:pt x="195465" y="555620"/>
                </a:lnTo>
                <a:lnTo>
                  <a:pt x="231317" y="587357"/>
                </a:lnTo>
                <a:lnTo>
                  <a:pt x="259938" y="590367"/>
                </a:lnTo>
                <a:lnTo>
                  <a:pt x="275282" y="588157"/>
                </a:lnTo>
                <a:lnTo>
                  <a:pt x="291312" y="583471"/>
                </a:lnTo>
                <a:lnTo>
                  <a:pt x="307781" y="576287"/>
                </a:lnTo>
                <a:lnTo>
                  <a:pt x="313590" y="572654"/>
                </a:lnTo>
                <a:lnTo>
                  <a:pt x="264328" y="572654"/>
                </a:lnTo>
                <a:lnTo>
                  <a:pt x="254505" y="572051"/>
                </a:lnTo>
                <a:lnTo>
                  <a:pt x="219811" y="546806"/>
                </a:lnTo>
                <a:lnTo>
                  <a:pt x="217642" y="537072"/>
                </a:lnTo>
                <a:lnTo>
                  <a:pt x="218203" y="527455"/>
                </a:lnTo>
                <a:lnTo>
                  <a:pt x="221495" y="517956"/>
                </a:lnTo>
                <a:lnTo>
                  <a:pt x="227520" y="508579"/>
                </a:lnTo>
                <a:lnTo>
                  <a:pt x="250451" y="507885"/>
                </a:lnTo>
                <a:lnTo>
                  <a:pt x="260522" y="507449"/>
                </a:lnTo>
                <a:lnTo>
                  <a:pt x="269659" y="506954"/>
                </a:lnTo>
                <a:lnTo>
                  <a:pt x="351260" y="506954"/>
                </a:lnTo>
                <a:lnTo>
                  <a:pt x="351165" y="505455"/>
                </a:lnTo>
                <a:lnTo>
                  <a:pt x="327236" y="464971"/>
                </a:lnTo>
                <a:lnTo>
                  <a:pt x="291841" y="452204"/>
                </a:lnTo>
                <a:lnTo>
                  <a:pt x="239420" y="452204"/>
                </a:lnTo>
                <a:lnTo>
                  <a:pt x="224087" y="451916"/>
                </a:lnTo>
                <a:lnTo>
                  <a:pt x="212359" y="449569"/>
                </a:lnTo>
                <a:lnTo>
                  <a:pt x="204231" y="445155"/>
                </a:lnTo>
                <a:lnTo>
                  <a:pt x="199720" y="438704"/>
                </a:lnTo>
                <a:lnTo>
                  <a:pt x="197946" y="427093"/>
                </a:lnTo>
                <a:lnTo>
                  <a:pt x="201577" y="417026"/>
                </a:lnTo>
                <a:lnTo>
                  <a:pt x="210614" y="408505"/>
                </a:lnTo>
                <a:lnTo>
                  <a:pt x="225056" y="401531"/>
                </a:lnTo>
                <a:lnTo>
                  <a:pt x="243535" y="397290"/>
                </a:lnTo>
                <a:lnTo>
                  <a:pt x="294942" y="397290"/>
                </a:lnTo>
                <a:lnTo>
                  <a:pt x="289601" y="391120"/>
                </a:lnTo>
                <a:lnTo>
                  <a:pt x="281355" y="385483"/>
                </a:lnTo>
                <a:lnTo>
                  <a:pt x="271259" y="381592"/>
                </a:lnTo>
                <a:lnTo>
                  <a:pt x="259841" y="379592"/>
                </a:lnTo>
                <a:close/>
              </a:path>
              <a:path w="1354454" h="650239">
                <a:moveTo>
                  <a:pt x="351260" y="506954"/>
                </a:moveTo>
                <a:lnTo>
                  <a:pt x="269659" y="506954"/>
                </a:lnTo>
                <a:lnTo>
                  <a:pt x="285582" y="507330"/>
                </a:lnTo>
                <a:lnTo>
                  <a:pt x="297995" y="510478"/>
                </a:lnTo>
                <a:lnTo>
                  <a:pt x="306899" y="516398"/>
                </a:lnTo>
                <a:lnTo>
                  <a:pt x="312293" y="525089"/>
                </a:lnTo>
                <a:lnTo>
                  <a:pt x="313738" y="531270"/>
                </a:lnTo>
                <a:lnTo>
                  <a:pt x="313618" y="537507"/>
                </a:lnTo>
                <a:lnTo>
                  <a:pt x="284530" y="568676"/>
                </a:lnTo>
                <a:lnTo>
                  <a:pt x="264328" y="572654"/>
                </a:lnTo>
                <a:lnTo>
                  <a:pt x="313590" y="572654"/>
                </a:lnTo>
                <a:lnTo>
                  <a:pt x="342328" y="545333"/>
                </a:lnTo>
                <a:lnTo>
                  <a:pt x="351489" y="519288"/>
                </a:lnTo>
                <a:lnTo>
                  <a:pt x="351260" y="506954"/>
                </a:lnTo>
                <a:close/>
              </a:path>
              <a:path w="1354454" h="650239">
                <a:moveTo>
                  <a:pt x="481666" y="340580"/>
                </a:moveTo>
                <a:lnTo>
                  <a:pt x="405614" y="340580"/>
                </a:lnTo>
                <a:lnTo>
                  <a:pt x="416423" y="343941"/>
                </a:lnTo>
                <a:lnTo>
                  <a:pt x="425388" y="352815"/>
                </a:lnTo>
                <a:lnTo>
                  <a:pt x="432511" y="367203"/>
                </a:lnTo>
                <a:lnTo>
                  <a:pt x="434507" y="382655"/>
                </a:lnTo>
                <a:lnTo>
                  <a:pt x="431180" y="403255"/>
                </a:lnTo>
                <a:lnTo>
                  <a:pt x="422534" y="429003"/>
                </a:lnTo>
                <a:lnTo>
                  <a:pt x="408571" y="459900"/>
                </a:lnTo>
                <a:lnTo>
                  <a:pt x="401447" y="474638"/>
                </a:lnTo>
                <a:lnTo>
                  <a:pt x="394857" y="488827"/>
                </a:lnTo>
                <a:lnTo>
                  <a:pt x="388803" y="502470"/>
                </a:lnTo>
                <a:lnTo>
                  <a:pt x="383286" y="515564"/>
                </a:lnTo>
                <a:lnTo>
                  <a:pt x="393052" y="542577"/>
                </a:lnTo>
                <a:lnTo>
                  <a:pt x="535533" y="491066"/>
                </a:lnTo>
                <a:lnTo>
                  <a:pt x="529748" y="475064"/>
                </a:lnTo>
                <a:lnTo>
                  <a:pt x="436219" y="475064"/>
                </a:lnTo>
                <a:lnTo>
                  <a:pt x="439788" y="470085"/>
                </a:lnTo>
                <a:lnTo>
                  <a:pt x="441998" y="466860"/>
                </a:lnTo>
                <a:lnTo>
                  <a:pt x="456196" y="442361"/>
                </a:lnTo>
                <a:lnTo>
                  <a:pt x="468563" y="421952"/>
                </a:lnTo>
                <a:lnTo>
                  <a:pt x="479870" y="400511"/>
                </a:lnTo>
                <a:lnTo>
                  <a:pt x="486617" y="381278"/>
                </a:lnTo>
                <a:lnTo>
                  <a:pt x="488733" y="364392"/>
                </a:lnTo>
                <a:lnTo>
                  <a:pt x="486219" y="349855"/>
                </a:lnTo>
                <a:lnTo>
                  <a:pt x="481666" y="340580"/>
                </a:lnTo>
                <a:close/>
              </a:path>
              <a:path w="1354454" h="650239">
                <a:moveTo>
                  <a:pt x="518934" y="445155"/>
                </a:moveTo>
                <a:lnTo>
                  <a:pt x="436219" y="475064"/>
                </a:lnTo>
                <a:lnTo>
                  <a:pt x="529748" y="475064"/>
                </a:lnTo>
                <a:lnTo>
                  <a:pt x="518934" y="445155"/>
                </a:lnTo>
                <a:close/>
              </a:path>
              <a:path w="1354454" h="650239">
                <a:moveTo>
                  <a:pt x="571500" y="405265"/>
                </a:moveTo>
                <a:lnTo>
                  <a:pt x="546392" y="415933"/>
                </a:lnTo>
                <a:lnTo>
                  <a:pt x="547535" y="424061"/>
                </a:lnTo>
                <a:lnTo>
                  <a:pt x="549148" y="431020"/>
                </a:lnTo>
                <a:lnTo>
                  <a:pt x="551243" y="436799"/>
                </a:lnTo>
                <a:lnTo>
                  <a:pt x="562854" y="455453"/>
                </a:lnTo>
                <a:lnTo>
                  <a:pt x="580983" y="465221"/>
                </a:lnTo>
                <a:lnTo>
                  <a:pt x="605632" y="466102"/>
                </a:lnTo>
                <a:lnTo>
                  <a:pt x="636803" y="458097"/>
                </a:lnTo>
                <a:lnTo>
                  <a:pt x="656339" y="448669"/>
                </a:lnTo>
                <a:lnTo>
                  <a:pt x="603042" y="448669"/>
                </a:lnTo>
                <a:lnTo>
                  <a:pt x="590686" y="446636"/>
                </a:lnTo>
                <a:lnTo>
                  <a:pt x="581335" y="439187"/>
                </a:lnTo>
                <a:lnTo>
                  <a:pt x="574992" y="426321"/>
                </a:lnTo>
                <a:lnTo>
                  <a:pt x="573176" y="420428"/>
                </a:lnTo>
                <a:lnTo>
                  <a:pt x="572008" y="413418"/>
                </a:lnTo>
                <a:lnTo>
                  <a:pt x="571500" y="405265"/>
                </a:lnTo>
                <a:close/>
              </a:path>
              <a:path w="1354454" h="650239">
                <a:moveTo>
                  <a:pt x="294942" y="397290"/>
                </a:moveTo>
                <a:lnTo>
                  <a:pt x="243535" y="397290"/>
                </a:lnTo>
                <a:lnTo>
                  <a:pt x="258510" y="399178"/>
                </a:lnTo>
                <a:lnTo>
                  <a:pt x="269981" y="407196"/>
                </a:lnTo>
                <a:lnTo>
                  <a:pt x="277952" y="421343"/>
                </a:lnTo>
                <a:lnTo>
                  <a:pt x="279719" y="428579"/>
                </a:lnTo>
                <a:lnTo>
                  <a:pt x="279803" y="435868"/>
                </a:lnTo>
                <a:lnTo>
                  <a:pt x="278205" y="443210"/>
                </a:lnTo>
                <a:lnTo>
                  <a:pt x="274929" y="450604"/>
                </a:lnTo>
                <a:lnTo>
                  <a:pt x="269760" y="450896"/>
                </a:lnTo>
                <a:lnTo>
                  <a:pt x="265963" y="451048"/>
                </a:lnTo>
                <a:lnTo>
                  <a:pt x="263550" y="451086"/>
                </a:lnTo>
                <a:lnTo>
                  <a:pt x="239420" y="452204"/>
                </a:lnTo>
                <a:lnTo>
                  <a:pt x="291841" y="452204"/>
                </a:lnTo>
                <a:lnTo>
                  <a:pt x="290068" y="451785"/>
                </a:lnTo>
                <a:lnTo>
                  <a:pt x="297666" y="440817"/>
                </a:lnTo>
                <a:lnTo>
                  <a:pt x="301944" y="429803"/>
                </a:lnTo>
                <a:lnTo>
                  <a:pt x="302899" y="418743"/>
                </a:lnTo>
                <a:lnTo>
                  <a:pt x="300532" y="407640"/>
                </a:lnTo>
                <a:lnTo>
                  <a:pt x="295994" y="398505"/>
                </a:lnTo>
                <a:lnTo>
                  <a:pt x="294942" y="397290"/>
                </a:lnTo>
                <a:close/>
              </a:path>
              <a:path w="1354454" h="650239">
                <a:moveTo>
                  <a:pt x="690775" y="368543"/>
                </a:moveTo>
                <a:lnTo>
                  <a:pt x="602977" y="368543"/>
                </a:lnTo>
                <a:lnTo>
                  <a:pt x="617915" y="371152"/>
                </a:lnTo>
                <a:lnTo>
                  <a:pt x="629609" y="380277"/>
                </a:lnTo>
                <a:lnTo>
                  <a:pt x="638060" y="395917"/>
                </a:lnTo>
                <a:lnTo>
                  <a:pt x="641902" y="413018"/>
                </a:lnTo>
                <a:lnTo>
                  <a:pt x="639903" y="426944"/>
                </a:lnTo>
                <a:lnTo>
                  <a:pt x="632068" y="437698"/>
                </a:lnTo>
                <a:lnTo>
                  <a:pt x="618401" y="445282"/>
                </a:lnTo>
                <a:lnTo>
                  <a:pt x="603042" y="448669"/>
                </a:lnTo>
                <a:lnTo>
                  <a:pt x="656339" y="448669"/>
                </a:lnTo>
                <a:lnTo>
                  <a:pt x="669407" y="442361"/>
                </a:lnTo>
                <a:lnTo>
                  <a:pt x="689808" y="423148"/>
                </a:lnTo>
                <a:lnTo>
                  <a:pt x="698009" y="400424"/>
                </a:lnTo>
                <a:lnTo>
                  <a:pt x="694016" y="374264"/>
                </a:lnTo>
                <a:lnTo>
                  <a:pt x="690775" y="368543"/>
                </a:lnTo>
                <a:close/>
              </a:path>
              <a:path w="1354454" h="650239">
                <a:moveTo>
                  <a:pt x="426405" y="315415"/>
                </a:moveTo>
                <a:lnTo>
                  <a:pt x="367271" y="336661"/>
                </a:lnTo>
                <a:lnTo>
                  <a:pt x="341872" y="378677"/>
                </a:lnTo>
                <a:lnTo>
                  <a:pt x="346570" y="405709"/>
                </a:lnTo>
                <a:lnTo>
                  <a:pt x="348500" y="411030"/>
                </a:lnTo>
                <a:lnTo>
                  <a:pt x="352158" y="417673"/>
                </a:lnTo>
                <a:lnTo>
                  <a:pt x="357568" y="425635"/>
                </a:lnTo>
                <a:lnTo>
                  <a:pt x="389636" y="421952"/>
                </a:lnTo>
                <a:lnTo>
                  <a:pt x="384521" y="414321"/>
                </a:lnTo>
                <a:lnTo>
                  <a:pt x="380360" y="407468"/>
                </a:lnTo>
                <a:lnTo>
                  <a:pt x="377154" y="401396"/>
                </a:lnTo>
                <a:lnTo>
                  <a:pt x="374904" y="396108"/>
                </a:lnTo>
                <a:lnTo>
                  <a:pt x="370417" y="377234"/>
                </a:lnTo>
                <a:lnTo>
                  <a:pt x="371932" y="362047"/>
                </a:lnTo>
                <a:lnTo>
                  <a:pt x="379447" y="350545"/>
                </a:lnTo>
                <a:lnTo>
                  <a:pt x="392963" y="342730"/>
                </a:lnTo>
                <a:lnTo>
                  <a:pt x="405614" y="340580"/>
                </a:lnTo>
                <a:lnTo>
                  <a:pt x="481666" y="340580"/>
                </a:lnTo>
                <a:lnTo>
                  <a:pt x="480956" y="339134"/>
                </a:lnTo>
                <a:lnTo>
                  <a:pt x="473625" y="330349"/>
                </a:lnTo>
                <a:lnTo>
                  <a:pt x="464225" y="323499"/>
                </a:lnTo>
                <a:lnTo>
                  <a:pt x="452755" y="318587"/>
                </a:lnTo>
                <a:lnTo>
                  <a:pt x="439914" y="315823"/>
                </a:lnTo>
                <a:lnTo>
                  <a:pt x="426405" y="315415"/>
                </a:lnTo>
                <a:close/>
              </a:path>
              <a:path w="1354454" h="650239">
                <a:moveTo>
                  <a:pt x="651975" y="278776"/>
                </a:moveTo>
                <a:lnTo>
                  <a:pt x="574557" y="278776"/>
                </a:lnTo>
                <a:lnTo>
                  <a:pt x="585863" y="281187"/>
                </a:lnTo>
                <a:lnTo>
                  <a:pt x="594864" y="288763"/>
                </a:lnTo>
                <a:lnTo>
                  <a:pt x="601560" y="301506"/>
                </a:lnTo>
                <a:lnTo>
                  <a:pt x="604530" y="317876"/>
                </a:lnTo>
                <a:lnTo>
                  <a:pt x="600694" y="331725"/>
                </a:lnTo>
                <a:lnTo>
                  <a:pt x="590052" y="343050"/>
                </a:lnTo>
                <a:lnTo>
                  <a:pt x="572604" y="351848"/>
                </a:lnTo>
                <a:lnTo>
                  <a:pt x="561632" y="355658"/>
                </a:lnTo>
                <a:lnTo>
                  <a:pt x="569772" y="378188"/>
                </a:lnTo>
                <a:lnTo>
                  <a:pt x="584796" y="372448"/>
                </a:lnTo>
                <a:lnTo>
                  <a:pt x="602977" y="368543"/>
                </a:lnTo>
                <a:lnTo>
                  <a:pt x="690775" y="368543"/>
                </a:lnTo>
                <a:lnTo>
                  <a:pt x="684937" y="358240"/>
                </a:lnTo>
                <a:lnTo>
                  <a:pt x="671263" y="347676"/>
                </a:lnTo>
                <a:lnTo>
                  <a:pt x="654246" y="342920"/>
                </a:lnTo>
                <a:lnTo>
                  <a:pt x="630135" y="342920"/>
                </a:lnTo>
                <a:lnTo>
                  <a:pt x="645511" y="329323"/>
                </a:lnTo>
                <a:lnTo>
                  <a:pt x="654815" y="314972"/>
                </a:lnTo>
                <a:lnTo>
                  <a:pt x="658046" y="299867"/>
                </a:lnTo>
                <a:lnTo>
                  <a:pt x="655205" y="284005"/>
                </a:lnTo>
                <a:lnTo>
                  <a:pt x="651975" y="278776"/>
                </a:lnTo>
                <a:close/>
              </a:path>
              <a:path w="1354454" h="650239">
                <a:moveTo>
                  <a:pt x="652995" y="342571"/>
                </a:moveTo>
                <a:lnTo>
                  <a:pt x="630135" y="342920"/>
                </a:lnTo>
                <a:lnTo>
                  <a:pt x="654246" y="342920"/>
                </a:lnTo>
                <a:lnTo>
                  <a:pt x="652995" y="342571"/>
                </a:lnTo>
                <a:close/>
              </a:path>
              <a:path w="1354454" h="650239">
                <a:moveTo>
                  <a:pt x="597553" y="252330"/>
                </a:moveTo>
                <a:lnTo>
                  <a:pt x="564654" y="260726"/>
                </a:lnTo>
                <a:lnTo>
                  <a:pt x="538325" y="274071"/>
                </a:lnTo>
                <a:lnTo>
                  <a:pt x="522316" y="291341"/>
                </a:lnTo>
                <a:lnTo>
                  <a:pt x="516627" y="312538"/>
                </a:lnTo>
                <a:lnTo>
                  <a:pt x="521258" y="337663"/>
                </a:lnTo>
                <a:lnTo>
                  <a:pt x="548792" y="333713"/>
                </a:lnTo>
                <a:lnTo>
                  <a:pt x="545579" y="328341"/>
                </a:lnTo>
                <a:lnTo>
                  <a:pt x="543179" y="323451"/>
                </a:lnTo>
                <a:lnTo>
                  <a:pt x="541591" y="319070"/>
                </a:lnTo>
                <a:lnTo>
                  <a:pt x="539143" y="306594"/>
                </a:lnTo>
                <a:lnTo>
                  <a:pt x="541553" y="296180"/>
                </a:lnTo>
                <a:lnTo>
                  <a:pt x="548820" y="287825"/>
                </a:lnTo>
                <a:lnTo>
                  <a:pt x="560946" y="281529"/>
                </a:lnTo>
                <a:lnTo>
                  <a:pt x="574557" y="278776"/>
                </a:lnTo>
                <a:lnTo>
                  <a:pt x="651975" y="278776"/>
                </a:lnTo>
                <a:lnTo>
                  <a:pt x="642830" y="263969"/>
                </a:lnTo>
                <a:lnTo>
                  <a:pt x="623612" y="253411"/>
                </a:lnTo>
                <a:lnTo>
                  <a:pt x="597553" y="252330"/>
                </a:lnTo>
                <a:close/>
              </a:path>
              <a:path w="1354454" h="650239">
                <a:moveTo>
                  <a:pt x="829119" y="328747"/>
                </a:moveTo>
                <a:lnTo>
                  <a:pt x="804722" y="343581"/>
                </a:lnTo>
                <a:lnTo>
                  <a:pt x="816279" y="363011"/>
                </a:lnTo>
                <a:lnTo>
                  <a:pt x="833689" y="373581"/>
                </a:lnTo>
                <a:lnTo>
                  <a:pt x="856956" y="375288"/>
                </a:lnTo>
                <a:lnTo>
                  <a:pt x="886079" y="368130"/>
                </a:lnTo>
                <a:lnTo>
                  <a:pt x="906396" y="358092"/>
                </a:lnTo>
                <a:lnTo>
                  <a:pt x="863404" y="358092"/>
                </a:lnTo>
                <a:lnTo>
                  <a:pt x="856536" y="357362"/>
                </a:lnTo>
                <a:lnTo>
                  <a:pt x="829856" y="331960"/>
                </a:lnTo>
                <a:lnTo>
                  <a:pt x="829119" y="328747"/>
                </a:lnTo>
                <a:close/>
              </a:path>
              <a:path w="1354454" h="650239">
                <a:moveTo>
                  <a:pt x="856194" y="214464"/>
                </a:moveTo>
                <a:lnTo>
                  <a:pt x="810591" y="231767"/>
                </a:lnTo>
                <a:lnTo>
                  <a:pt x="786771" y="267760"/>
                </a:lnTo>
                <a:lnTo>
                  <a:pt x="786671" y="277581"/>
                </a:lnTo>
                <a:lnTo>
                  <a:pt x="789051" y="287523"/>
                </a:lnTo>
                <a:lnTo>
                  <a:pt x="828497" y="317596"/>
                </a:lnTo>
                <a:lnTo>
                  <a:pt x="867187" y="322348"/>
                </a:lnTo>
                <a:lnTo>
                  <a:pt x="878655" y="324924"/>
                </a:lnTo>
                <a:lnTo>
                  <a:pt x="886294" y="328568"/>
                </a:lnTo>
                <a:lnTo>
                  <a:pt x="890104" y="333281"/>
                </a:lnTo>
                <a:lnTo>
                  <a:pt x="891426" y="340558"/>
                </a:lnTo>
                <a:lnTo>
                  <a:pt x="889731" y="346711"/>
                </a:lnTo>
                <a:lnTo>
                  <a:pt x="885020" y="351740"/>
                </a:lnTo>
                <a:lnTo>
                  <a:pt x="877290" y="355646"/>
                </a:lnTo>
                <a:lnTo>
                  <a:pt x="870323" y="357520"/>
                </a:lnTo>
                <a:lnTo>
                  <a:pt x="863404" y="358092"/>
                </a:lnTo>
                <a:lnTo>
                  <a:pt x="906396" y="358092"/>
                </a:lnTo>
                <a:lnTo>
                  <a:pt x="911518" y="355562"/>
                </a:lnTo>
                <a:lnTo>
                  <a:pt x="927222" y="339766"/>
                </a:lnTo>
                <a:lnTo>
                  <a:pt x="933193" y="320744"/>
                </a:lnTo>
                <a:lnTo>
                  <a:pt x="929436" y="298496"/>
                </a:lnTo>
                <a:lnTo>
                  <a:pt x="888553" y="269146"/>
                </a:lnTo>
                <a:lnTo>
                  <a:pt x="848148" y="265013"/>
                </a:lnTo>
                <a:lnTo>
                  <a:pt x="836274" y="262539"/>
                </a:lnTo>
                <a:lnTo>
                  <a:pt x="828360" y="258870"/>
                </a:lnTo>
                <a:lnTo>
                  <a:pt x="824407" y="254008"/>
                </a:lnTo>
                <a:lnTo>
                  <a:pt x="823193" y="247114"/>
                </a:lnTo>
                <a:lnTo>
                  <a:pt x="824904" y="241255"/>
                </a:lnTo>
                <a:lnTo>
                  <a:pt x="829542" y="236432"/>
                </a:lnTo>
                <a:lnTo>
                  <a:pt x="837107" y="232646"/>
                </a:lnTo>
                <a:lnTo>
                  <a:pt x="850675" y="229974"/>
                </a:lnTo>
                <a:lnTo>
                  <a:pt x="893540" y="229974"/>
                </a:lnTo>
                <a:lnTo>
                  <a:pt x="889760" y="224803"/>
                </a:lnTo>
                <a:lnTo>
                  <a:pt x="874782" y="216173"/>
                </a:lnTo>
                <a:lnTo>
                  <a:pt x="856194" y="214464"/>
                </a:lnTo>
                <a:close/>
              </a:path>
              <a:path w="1354454" h="650239">
                <a:moveTo>
                  <a:pt x="980182" y="210028"/>
                </a:moveTo>
                <a:lnTo>
                  <a:pt x="922426" y="210028"/>
                </a:lnTo>
                <a:lnTo>
                  <a:pt x="956271" y="303665"/>
                </a:lnTo>
                <a:lnTo>
                  <a:pt x="963860" y="317123"/>
                </a:lnTo>
                <a:lnTo>
                  <a:pt x="974778" y="324750"/>
                </a:lnTo>
                <a:lnTo>
                  <a:pt x="989025" y="326542"/>
                </a:lnTo>
                <a:lnTo>
                  <a:pt x="1006602" y="322499"/>
                </a:lnTo>
                <a:lnTo>
                  <a:pt x="1020622" y="315870"/>
                </a:lnTo>
                <a:lnTo>
                  <a:pt x="1030355" y="307662"/>
                </a:lnTo>
                <a:lnTo>
                  <a:pt x="1034615" y="300007"/>
                </a:lnTo>
                <a:lnTo>
                  <a:pt x="1014984" y="300007"/>
                </a:lnTo>
                <a:lnTo>
                  <a:pt x="1011847" y="297607"/>
                </a:lnTo>
                <a:lnTo>
                  <a:pt x="980182" y="210028"/>
                </a:lnTo>
                <a:close/>
              </a:path>
              <a:path w="1354454" h="650239">
                <a:moveTo>
                  <a:pt x="1036955" y="286520"/>
                </a:moveTo>
                <a:lnTo>
                  <a:pt x="1021892" y="290393"/>
                </a:lnTo>
                <a:lnTo>
                  <a:pt x="1022858" y="294787"/>
                </a:lnTo>
                <a:lnTo>
                  <a:pt x="1021892" y="297518"/>
                </a:lnTo>
                <a:lnTo>
                  <a:pt x="1014984" y="300007"/>
                </a:lnTo>
                <a:lnTo>
                  <a:pt x="1034615" y="300007"/>
                </a:lnTo>
                <a:lnTo>
                  <a:pt x="1035800" y="297878"/>
                </a:lnTo>
                <a:lnTo>
                  <a:pt x="1036955" y="286520"/>
                </a:lnTo>
                <a:close/>
              </a:path>
              <a:path w="1354454" h="650239">
                <a:moveTo>
                  <a:pt x="1139988" y="149707"/>
                </a:moveTo>
                <a:lnTo>
                  <a:pt x="1068995" y="149707"/>
                </a:lnTo>
                <a:lnTo>
                  <a:pt x="1077201" y="151341"/>
                </a:lnTo>
                <a:lnTo>
                  <a:pt x="1083692" y="156661"/>
                </a:lnTo>
                <a:lnTo>
                  <a:pt x="1088466" y="165666"/>
                </a:lnTo>
                <a:lnTo>
                  <a:pt x="1089004" y="174475"/>
                </a:lnTo>
                <a:lnTo>
                  <a:pt x="1084637" y="184383"/>
                </a:lnTo>
                <a:lnTo>
                  <a:pt x="1075364" y="195392"/>
                </a:lnTo>
                <a:lnTo>
                  <a:pt x="1061186" y="207500"/>
                </a:lnTo>
                <a:lnTo>
                  <a:pt x="1046029" y="221504"/>
                </a:lnTo>
                <a:lnTo>
                  <a:pt x="1036831" y="236007"/>
                </a:lnTo>
                <a:lnTo>
                  <a:pt x="1033590" y="251007"/>
                </a:lnTo>
                <a:lnTo>
                  <a:pt x="1036307" y="266504"/>
                </a:lnTo>
                <a:lnTo>
                  <a:pt x="1045648" y="283621"/>
                </a:lnTo>
                <a:lnTo>
                  <a:pt x="1058700" y="293540"/>
                </a:lnTo>
                <a:lnTo>
                  <a:pt x="1075462" y="296262"/>
                </a:lnTo>
                <a:lnTo>
                  <a:pt x="1095933" y="291790"/>
                </a:lnTo>
                <a:lnTo>
                  <a:pt x="1106813" y="286651"/>
                </a:lnTo>
                <a:lnTo>
                  <a:pt x="1115523" y="279884"/>
                </a:lnTo>
                <a:lnTo>
                  <a:pt x="1122062" y="271488"/>
                </a:lnTo>
                <a:lnTo>
                  <a:pt x="1124485" y="265920"/>
                </a:lnTo>
                <a:lnTo>
                  <a:pt x="1106195" y="265920"/>
                </a:lnTo>
                <a:lnTo>
                  <a:pt x="1100787" y="265896"/>
                </a:lnTo>
                <a:lnTo>
                  <a:pt x="1082588" y="231767"/>
                </a:lnTo>
                <a:lnTo>
                  <a:pt x="1082437" y="221504"/>
                </a:lnTo>
                <a:lnTo>
                  <a:pt x="1084783" y="212995"/>
                </a:lnTo>
                <a:lnTo>
                  <a:pt x="1089748" y="205087"/>
                </a:lnTo>
                <a:lnTo>
                  <a:pt x="1093063" y="201138"/>
                </a:lnTo>
                <a:lnTo>
                  <a:pt x="1095654" y="196781"/>
                </a:lnTo>
                <a:lnTo>
                  <a:pt x="1097508" y="191994"/>
                </a:lnTo>
                <a:lnTo>
                  <a:pt x="1155274" y="191994"/>
                </a:lnTo>
                <a:lnTo>
                  <a:pt x="1139988" y="149707"/>
                </a:lnTo>
                <a:close/>
              </a:path>
              <a:path w="1354454" h="650239">
                <a:moveTo>
                  <a:pt x="1175342" y="261463"/>
                </a:moveTo>
                <a:lnTo>
                  <a:pt x="1126426" y="261463"/>
                </a:lnTo>
                <a:lnTo>
                  <a:pt x="1133355" y="267054"/>
                </a:lnTo>
                <a:lnTo>
                  <a:pt x="1142064" y="269691"/>
                </a:lnTo>
                <a:lnTo>
                  <a:pt x="1152552" y="269372"/>
                </a:lnTo>
                <a:lnTo>
                  <a:pt x="1164818" y="266098"/>
                </a:lnTo>
                <a:lnTo>
                  <a:pt x="1173602" y="262404"/>
                </a:lnTo>
                <a:lnTo>
                  <a:pt x="1175342" y="261463"/>
                </a:lnTo>
                <a:close/>
              </a:path>
              <a:path w="1354454" h="650239">
                <a:moveTo>
                  <a:pt x="1155274" y="191994"/>
                </a:moveTo>
                <a:lnTo>
                  <a:pt x="1097508" y="191994"/>
                </a:lnTo>
                <a:lnTo>
                  <a:pt x="1112139" y="232443"/>
                </a:lnTo>
                <a:lnTo>
                  <a:pt x="1115525" y="244928"/>
                </a:lnTo>
                <a:lnTo>
                  <a:pt x="1115663" y="254668"/>
                </a:lnTo>
                <a:lnTo>
                  <a:pt x="1112553" y="261665"/>
                </a:lnTo>
                <a:lnTo>
                  <a:pt x="1106195" y="265920"/>
                </a:lnTo>
                <a:lnTo>
                  <a:pt x="1124485" y="265920"/>
                </a:lnTo>
                <a:lnTo>
                  <a:pt x="1126426" y="261463"/>
                </a:lnTo>
                <a:lnTo>
                  <a:pt x="1175342" y="261463"/>
                </a:lnTo>
                <a:lnTo>
                  <a:pt x="1182181" y="257760"/>
                </a:lnTo>
                <a:lnTo>
                  <a:pt x="1190552" y="252164"/>
                </a:lnTo>
                <a:lnTo>
                  <a:pt x="1198714" y="245613"/>
                </a:lnTo>
                <a:lnTo>
                  <a:pt x="1195898" y="242336"/>
                </a:lnTo>
                <a:lnTo>
                  <a:pt x="1176693" y="242336"/>
                </a:lnTo>
                <a:lnTo>
                  <a:pt x="1172260" y="238984"/>
                </a:lnTo>
                <a:lnTo>
                  <a:pt x="1155274" y="191994"/>
                </a:lnTo>
                <a:close/>
              </a:path>
              <a:path w="1354454" h="650239">
                <a:moveTo>
                  <a:pt x="893540" y="229974"/>
                </a:moveTo>
                <a:lnTo>
                  <a:pt x="850675" y="229974"/>
                </a:lnTo>
                <a:lnTo>
                  <a:pt x="862002" y="232586"/>
                </a:lnTo>
                <a:lnTo>
                  <a:pt x="871087" y="240479"/>
                </a:lnTo>
                <a:lnTo>
                  <a:pt x="877925" y="253652"/>
                </a:lnTo>
                <a:lnTo>
                  <a:pt x="901128" y="240355"/>
                </a:lnTo>
                <a:lnTo>
                  <a:pt x="893540" y="229974"/>
                </a:lnTo>
                <a:close/>
              </a:path>
              <a:path w="1354454" h="650239">
                <a:moveTo>
                  <a:pt x="1225118" y="121013"/>
                </a:moveTo>
                <a:lnTo>
                  <a:pt x="1167345" y="121013"/>
                </a:lnTo>
                <a:lnTo>
                  <a:pt x="1212634" y="246273"/>
                </a:lnTo>
                <a:lnTo>
                  <a:pt x="1263726" y="227808"/>
                </a:lnTo>
                <a:lnTo>
                  <a:pt x="1225118" y="121013"/>
                </a:lnTo>
                <a:close/>
              </a:path>
              <a:path w="1354454" h="650239">
                <a:moveTo>
                  <a:pt x="1189164" y="234500"/>
                </a:moveTo>
                <a:lnTo>
                  <a:pt x="1186421" y="237714"/>
                </a:lnTo>
                <a:lnTo>
                  <a:pt x="1184160" y="239631"/>
                </a:lnTo>
                <a:lnTo>
                  <a:pt x="1176693" y="242336"/>
                </a:lnTo>
                <a:lnTo>
                  <a:pt x="1195898" y="242336"/>
                </a:lnTo>
                <a:lnTo>
                  <a:pt x="1189164" y="234500"/>
                </a:lnTo>
                <a:close/>
              </a:path>
              <a:path w="1354454" h="650239">
                <a:moveTo>
                  <a:pt x="951191" y="129840"/>
                </a:moveTo>
                <a:lnTo>
                  <a:pt x="941095" y="140786"/>
                </a:lnTo>
                <a:lnTo>
                  <a:pt x="930481" y="151012"/>
                </a:lnTo>
                <a:lnTo>
                  <a:pt x="919348" y="160517"/>
                </a:lnTo>
                <a:lnTo>
                  <a:pt x="907694" y="169299"/>
                </a:lnTo>
                <a:lnTo>
                  <a:pt x="916698" y="194216"/>
                </a:lnTo>
                <a:lnTo>
                  <a:pt x="899629" y="200388"/>
                </a:lnTo>
                <a:lnTo>
                  <a:pt x="905344" y="216200"/>
                </a:lnTo>
                <a:lnTo>
                  <a:pt x="922426" y="210028"/>
                </a:lnTo>
                <a:lnTo>
                  <a:pt x="980182" y="210028"/>
                </a:lnTo>
                <a:lnTo>
                  <a:pt x="973505" y="191562"/>
                </a:lnTo>
                <a:lnTo>
                  <a:pt x="996188" y="183370"/>
                </a:lnTo>
                <a:lnTo>
                  <a:pt x="993429" y="175750"/>
                </a:lnTo>
                <a:lnTo>
                  <a:pt x="967790" y="175750"/>
                </a:lnTo>
                <a:lnTo>
                  <a:pt x="951191" y="129840"/>
                </a:lnTo>
                <a:close/>
              </a:path>
              <a:path w="1354454" h="650239">
                <a:moveTo>
                  <a:pt x="1315408" y="88362"/>
                </a:moveTo>
                <a:lnTo>
                  <a:pt x="1257642" y="88362"/>
                </a:lnTo>
                <a:lnTo>
                  <a:pt x="1302931" y="213634"/>
                </a:lnTo>
                <a:lnTo>
                  <a:pt x="1354010" y="195169"/>
                </a:lnTo>
                <a:lnTo>
                  <a:pt x="1315408" y="88362"/>
                </a:lnTo>
                <a:close/>
              </a:path>
              <a:path w="1354454" h="650239">
                <a:moveTo>
                  <a:pt x="1115069" y="126300"/>
                </a:moveTo>
                <a:lnTo>
                  <a:pt x="1068565" y="134247"/>
                </a:lnTo>
                <a:lnTo>
                  <a:pt x="1025625" y="159270"/>
                </a:lnTo>
                <a:lnTo>
                  <a:pt x="1017925" y="173921"/>
                </a:lnTo>
                <a:lnTo>
                  <a:pt x="1019403" y="190000"/>
                </a:lnTo>
                <a:lnTo>
                  <a:pt x="1020787" y="193822"/>
                </a:lnTo>
                <a:lnTo>
                  <a:pt x="1022604" y="197810"/>
                </a:lnTo>
                <a:lnTo>
                  <a:pt x="1024839" y="201963"/>
                </a:lnTo>
                <a:lnTo>
                  <a:pt x="1051941" y="197709"/>
                </a:lnTo>
                <a:lnTo>
                  <a:pt x="1046734" y="191460"/>
                </a:lnTo>
                <a:lnTo>
                  <a:pt x="1043343" y="186152"/>
                </a:lnTo>
                <a:lnTo>
                  <a:pt x="1041755" y="181770"/>
                </a:lnTo>
                <a:lnTo>
                  <a:pt x="1039988" y="172021"/>
                </a:lnTo>
                <a:lnTo>
                  <a:pt x="1042287" y="163769"/>
                </a:lnTo>
                <a:lnTo>
                  <a:pt x="1048651" y="157015"/>
                </a:lnTo>
                <a:lnTo>
                  <a:pt x="1059078" y="151760"/>
                </a:lnTo>
                <a:lnTo>
                  <a:pt x="1068995" y="149707"/>
                </a:lnTo>
                <a:lnTo>
                  <a:pt x="1139988" y="149707"/>
                </a:lnTo>
                <a:lnTo>
                  <a:pt x="1138123" y="144546"/>
                </a:lnTo>
                <a:lnTo>
                  <a:pt x="1129526" y="132150"/>
                </a:lnTo>
                <a:lnTo>
                  <a:pt x="1115069" y="126300"/>
                </a:lnTo>
                <a:close/>
              </a:path>
              <a:path w="1354454" h="650239">
                <a:moveTo>
                  <a:pt x="990460" y="167546"/>
                </a:moveTo>
                <a:lnTo>
                  <a:pt x="967790" y="175750"/>
                </a:lnTo>
                <a:lnTo>
                  <a:pt x="993429" y="175750"/>
                </a:lnTo>
                <a:lnTo>
                  <a:pt x="990460" y="167546"/>
                </a:lnTo>
                <a:close/>
              </a:path>
              <a:path w="1354454" h="650239">
                <a:moveTo>
                  <a:pt x="1202263" y="32639"/>
                </a:moveTo>
                <a:lnTo>
                  <a:pt x="1163598" y="51965"/>
                </a:lnTo>
                <a:lnTo>
                  <a:pt x="1154396" y="75600"/>
                </a:lnTo>
                <a:lnTo>
                  <a:pt x="1154840" y="84004"/>
                </a:lnTo>
                <a:lnTo>
                  <a:pt x="1157084" y="92591"/>
                </a:lnTo>
                <a:lnTo>
                  <a:pt x="1161630" y="105189"/>
                </a:lnTo>
                <a:lnTo>
                  <a:pt x="1143711" y="111666"/>
                </a:lnTo>
                <a:lnTo>
                  <a:pt x="1149438" y="127490"/>
                </a:lnTo>
                <a:lnTo>
                  <a:pt x="1167345" y="121013"/>
                </a:lnTo>
                <a:lnTo>
                  <a:pt x="1225118" y="121013"/>
                </a:lnTo>
                <a:lnTo>
                  <a:pt x="1218438" y="102535"/>
                </a:lnTo>
                <a:lnTo>
                  <a:pt x="1238592" y="95258"/>
                </a:lnTo>
                <a:lnTo>
                  <a:pt x="1235510" y="86723"/>
                </a:lnTo>
                <a:lnTo>
                  <a:pt x="1212723" y="86723"/>
                </a:lnTo>
                <a:lnTo>
                  <a:pt x="1204274" y="80975"/>
                </a:lnTo>
                <a:lnTo>
                  <a:pt x="1197827" y="75730"/>
                </a:lnTo>
                <a:lnTo>
                  <a:pt x="1193383" y="70987"/>
                </a:lnTo>
                <a:lnTo>
                  <a:pt x="1190942" y="66746"/>
                </a:lnTo>
                <a:lnTo>
                  <a:pt x="1187792" y="58072"/>
                </a:lnTo>
                <a:lnTo>
                  <a:pt x="1189215" y="52649"/>
                </a:lnTo>
                <a:lnTo>
                  <a:pt x="1202093" y="48001"/>
                </a:lnTo>
                <a:lnTo>
                  <a:pt x="1230601" y="48001"/>
                </a:lnTo>
                <a:lnTo>
                  <a:pt x="1225752" y="39821"/>
                </a:lnTo>
                <a:lnTo>
                  <a:pt x="1215691" y="33663"/>
                </a:lnTo>
                <a:lnTo>
                  <a:pt x="1202263" y="32639"/>
                </a:lnTo>
                <a:close/>
              </a:path>
              <a:path w="1354454" h="650239">
                <a:moveTo>
                  <a:pt x="1292558" y="0"/>
                </a:moveTo>
                <a:lnTo>
                  <a:pt x="1253893" y="19315"/>
                </a:lnTo>
                <a:lnTo>
                  <a:pt x="1244692" y="42959"/>
                </a:lnTo>
                <a:lnTo>
                  <a:pt x="1245119" y="51112"/>
                </a:lnTo>
                <a:lnTo>
                  <a:pt x="1245219" y="51697"/>
                </a:lnTo>
                <a:lnTo>
                  <a:pt x="1247368" y="59952"/>
                </a:lnTo>
                <a:lnTo>
                  <a:pt x="1251927" y="72550"/>
                </a:lnTo>
                <a:lnTo>
                  <a:pt x="1234008" y="79027"/>
                </a:lnTo>
                <a:lnTo>
                  <a:pt x="1239723" y="94839"/>
                </a:lnTo>
                <a:lnTo>
                  <a:pt x="1257642" y="88362"/>
                </a:lnTo>
                <a:lnTo>
                  <a:pt x="1315408" y="88362"/>
                </a:lnTo>
                <a:lnTo>
                  <a:pt x="1308735" y="69896"/>
                </a:lnTo>
                <a:lnTo>
                  <a:pt x="1328877" y="62606"/>
                </a:lnTo>
                <a:lnTo>
                  <a:pt x="1325797" y="54084"/>
                </a:lnTo>
                <a:lnTo>
                  <a:pt x="1303007" y="54084"/>
                </a:lnTo>
                <a:lnTo>
                  <a:pt x="1294560" y="48334"/>
                </a:lnTo>
                <a:lnTo>
                  <a:pt x="1288116" y="43086"/>
                </a:lnTo>
                <a:lnTo>
                  <a:pt x="1283672" y="38343"/>
                </a:lnTo>
                <a:lnTo>
                  <a:pt x="1281226" y="34107"/>
                </a:lnTo>
                <a:lnTo>
                  <a:pt x="1278089" y="25420"/>
                </a:lnTo>
                <a:lnTo>
                  <a:pt x="1279512" y="20010"/>
                </a:lnTo>
                <a:lnTo>
                  <a:pt x="1292390" y="15349"/>
                </a:lnTo>
                <a:lnTo>
                  <a:pt x="1320885" y="15349"/>
                </a:lnTo>
                <a:lnTo>
                  <a:pt x="1316038" y="7176"/>
                </a:lnTo>
                <a:lnTo>
                  <a:pt x="1305982" y="1022"/>
                </a:lnTo>
                <a:lnTo>
                  <a:pt x="1292558" y="0"/>
                </a:lnTo>
                <a:close/>
              </a:path>
              <a:path w="1354454" h="650239">
                <a:moveTo>
                  <a:pt x="1232877" y="79433"/>
                </a:moveTo>
                <a:lnTo>
                  <a:pt x="1212723" y="86723"/>
                </a:lnTo>
                <a:lnTo>
                  <a:pt x="1235510" y="86723"/>
                </a:lnTo>
                <a:lnTo>
                  <a:pt x="1232877" y="79433"/>
                </a:lnTo>
                <a:close/>
              </a:path>
              <a:path w="1354454" h="650239">
                <a:moveTo>
                  <a:pt x="1230601" y="48001"/>
                </a:moveTo>
                <a:lnTo>
                  <a:pt x="1202093" y="48001"/>
                </a:lnTo>
                <a:lnTo>
                  <a:pt x="1207338" y="51697"/>
                </a:lnTo>
                <a:lnTo>
                  <a:pt x="1211922" y="64384"/>
                </a:lnTo>
                <a:lnTo>
                  <a:pt x="1212646" y="68448"/>
                </a:lnTo>
                <a:lnTo>
                  <a:pt x="1213104" y="73769"/>
                </a:lnTo>
                <a:lnTo>
                  <a:pt x="1234224" y="56472"/>
                </a:lnTo>
                <a:lnTo>
                  <a:pt x="1232954" y="52509"/>
                </a:lnTo>
                <a:lnTo>
                  <a:pt x="1232446" y="51112"/>
                </a:lnTo>
                <a:lnTo>
                  <a:pt x="1230601" y="48001"/>
                </a:lnTo>
                <a:close/>
              </a:path>
              <a:path w="1354454" h="650239">
                <a:moveTo>
                  <a:pt x="1323162" y="46794"/>
                </a:moveTo>
                <a:lnTo>
                  <a:pt x="1303007" y="54084"/>
                </a:lnTo>
                <a:lnTo>
                  <a:pt x="1325797" y="54084"/>
                </a:lnTo>
                <a:lnTo>
                  <a:pt x="1323162" y="46794"/>
                </a:lnTo>
                <a:close/>
              </a:path>
              <a:path w="1354454" h="650239">
                <a:moveTo>
                  <a:pt x="1320885" y="15349"/>
                </a:moveTo>
                <a:lnTo>
                  <a:pt x="1292390" y="15349"/>
                </a:lnTo>
                <a:lnTo>
                  <a:pt x="1297622" y="19045"/>
                </a:lnTo>
                <a:lnTo>
                  <a:pt x="1302219" y="31745"/>
                </a:lnTo>
                <a:lnTo>
                  <a:pt x="1302943" y="35796"/>
                </a:lnTo>
                <a:lnTo>
                  <a:pt x="1303388" y="41130"/>
                </a:lnTo>
                <a:lnTo>
                  <a:pt x="1324521" y="23833"/>
                </a:lnTo>
                <a:lnTo>
                  <a:pt x="1323835" y="21648"/>
                </a:lnTo>
                <a:lnTo>
                  <a:pt x="1322730" y="18461"/>
                </a:lnTo>
                <a:lnTo>
                  <a:pt x="1320885" y="153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431" y="2150432"/>
            <a:ext cx="6468231" cy="646823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99" y="3439896"/>
            <a:ext cx="4666269" cy="3403333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16043" y="2915307"/>
            <a:ext cx="2474976" cy="17190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773295" cy="6858000"/>
          </a:xfrm>
          <a:custGeom>
            <a:avLst/>
            <a:gdLst/>
            <a:ahLst/>
            <a:cxnLst/>
            <a:rect l="l" t="t" r="r" b="b"/>
            <a:pathLst>
              <a:path w="4773295" h="6858000">
                <a:moveTo>
                  <a:pt x="0" y="6858000"/>
                </a:moveTo>
                <a:lnTo>
                  <a:pt x="4773168" y="6858000"/>
                </a:lnTo>
                <a:lnTo>
                  <a:pt x="477316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5000" y="1431264"/>
            <a:ext cx="41954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spc="240" dirty="0">
                <a:solidFill>
                  <a:srgbClr val="FFFFFF"/>
                </a:solidFill>
                <a:latin typeface="Trebuchet MS"/>
                <a:cs typeface="Trebuchet MS"/>
              </a:rPr>
              <a:t>663 </a:t>
            </a:r>
            <a:r>
              <a:rPr sz="2400" b="0" spc="-20" dirty="0">
                <a:solidFill>
                  <a:srgbClr val="FFFFFF"/>
                </a:solidFill>
                <a:latin typeface="Trebuchet MS"/>
                <a:cs typeface="Trebuchet MS"/>
              </a:rPr>
              <a:t>International</a:t>
            </a:r>
            <a:r>
              <a:rPr sz="2400" b="0" spc="-3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0" spc="-30" dirty="0">
                <a:solidFill>
                  <a:srgbClr val="FFFFFF"/>
                </a:solidFill>
                <a:latin typeface="Trebuchet MS"/>
                <a:cs typeface="Trebuchet MS"/>
              </a:rPr>
              <a:t>Agreements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9818" y="2157209"/>
            <a:ext cx="3218815" cy="4122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95"/>
              </a:spcBef>
            </a:pPr>
            <a:r>
              <a:rPr lang="es-ES" sz="2800" spc="235" dirty="0" smtClean="0">
                <a:solidFill>
                  <a:srgbClr val="FFFFFF"/>
                </a:solidFill>
                <a:latin typeface="Trebuchet MS"/>
                <a:cs typeface="Trebuchet MS"/>
              </a:rPr>
              <a:t>317</a:t>
            </a:r>
            <a:r>
              <a:rPr sz="2800" spc="5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Trebuchet MS"/>
                <a:cs typeface="Trebuchet MS"/>
              </a:rPr>
              <a:t>incoming</a:t>
            </a:r>
            <a:endParaRPr sz="2800" dirty="0">
              <a:latin typeface="Trebuchet MS"/>
              <a:cs typeface="Trebuchet MS"/>
            </a:endParaRPr>
          </a:p>
          <a:p>
            <a:pPr marL="88900">
              <a:lnSpc>
                <a:spcPct val="100000"/>
              </a:lnSpc>
            </a:pPr>
            <a:r>
              <a:rPr sz="2800" spc="235" dirty="0" smtClean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lang="es-ES" sz="2800" spc="235" dirty="0" smtClean="0">
                <a:solidFill>
                  <a:srgbClr val="FFFFFF"/>
                </a:solidFill>
                <a:latin typeface="Trebuchet MS"/>
                <a:cs typeface="Trebuchet MS"/>
              </a:rPr>
              <a:t>84</a:t>
            </a:r>
            <a:r>
              <a:rPr sz="280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Trebuchet MS"/>
                <a:cs typeface="Trebuchet MS"/>
              </a:rPr>
              <a:t>outgoing</a:t>
            </a:r>
            <a:endParaRPr sz="2800" dirty="0">
              <a:latin typeface="Trebuchet MS"/>
              <a:cs typeface="Trebuchet MS"/>
            </a:endParaRPr>
          </a:p>
          <a:p>
            <a:pPr marL="12700" marR="5080">
              <a:lnSpc>
                <a:spcPct val="100200"/>
              </a:lnSpc>
              <a:spcBef>
                <a:spcPts val="2495"/>
              </a:spcBef>
            </a:pPr>
            <a:r>
              <a:rPr sz="2400" spc="45" dirty="0">
                <a:solidFill>
                  <a:srgbClr val="FFFFFF"/>
                </a:solidFill>
                <a:latin typeface="Trebuchet MS"/>
                <a:cs typeface="Trebuchet MS"/>
              </a:rPr>
              <a:t>Erasmus+ </a:t>
            </a:r>
            <a:r>
              <a:rPr sz="2400" spc="-20" dirty="0">
                <a:solidFill>
                  <a:srgbClr val="FFFFFF"/>
                </a:solidFill>
                <a:latin typeface="Trebuchet MS"/>
                <a:cs typeface="Trebuchet MS"/>
              </a:rPr>
              <a:t>Key </a:t>
            </a:r>
            <a:r>
              <a:rPr sz="2400" spc="-50" dirty="0">
                <a:solidFill>
                  <a:srgbClr val="FFFFFF"/>
                </a:solidFill>
                <a:latin typeface="Trebuchet MS"/>
                <a:cs typeface="Trebuchet MS"/>
              </a:rPr>
              <a:t>Action </a:t>
            </a:r>
            <a:r>
              <a:rPr sz="2400" dirty="0">
                <a:solidFill>
                  <a:srgbClr val="FFFFFF"/>
                </a:solidFill>
                <a:latin typeface="Trebuchet MS"/>
                <a:cs typeface="Trebuchet MS"/>
              </a:rPr>
              <a:t>1:  </a:t>
            </a:r>
            <a:r>
              <a:rPr sz="2000" spc="-35" dirty="0">
                <a:solidFill>
                  <a:srgbClr val="FFFFFF"/>
                </a:solidFill>
                <a:latin typeface="Trebuchet MS"/>
                <a:cs typeface="Trebuchet MS"/>
              </a:rPr>
              <a:t>Mobility </a:t>
            </a:r>
            <a:r>
              <a:rPr sz="2000" spc="-90" dirty="0">
                <a:solidFill>
                  <a:srgbClr val="FFFFFF"/>
                </a:solidFill>
                <a:latin typeface="Trebuchet MS"/>
                <a:cs typeface="Trebuchet MS"/>
              </a:rPr>
              <a:t>between </a:t>
            </a:r>
            <a:r>
              <a:rPr sz="2000" spc="35" dirty="0">
                <a:solidFill>
                  <a:srgbClr val="FFFFFF"/>
                </a:solidFill>
                <a:latin typeface="Trebuchet MS"/>
                <a:cs typeface="Trebuchet MS"/>
              </a:rPr>
              <a:t>Program  </a:t>
            </a:r>
            <a:r>
              <a:rPr sz="2000" spc="5" dirty="0">
                <a:solidFill>
                  <a:srgbClr val="FFFFFF"/>
                </a:solidFill>
                <a:latin typeface="Trebuchet MS"/>
                <a:cs typeface="Trebuchet MS"/>
              </a:rPr>
              <a:t>Countries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sz="2000" spc="-75" dirty="0">
                <a:solidFill>
                  <a:srgbClr val="FFFFFF"/>
                </a:solidFill>
                <a:latin typeface="Trebuchet MS"/>
                <a:cs typeface="Trebuchet MS"/>
              </a:rPr>
              <a:t>with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Partner  </a:t>
            </a:r>
            <a:r>
              <a:rPr sz="2000" spc="5" dirty="0">
                <a:solidFill>
                  <a:srgbClr val="FFFFFF"/>
                </a:solidFill>
                <a:latin typeface="Trebuchet MS"/>
                <a:cs typeface="Trebuchet MS"/>
              </a:rPr>
              <a:t>Countries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ts val="2860"/>
              </a:lnSpc>
            </a:pPr>
            <a:r>
              <a:rPr sz="2400" spc="45" dirty="0">
                <a:solidFill>
                  <a:srgbClr val="FFFFFF"/>
                </a:solidFill>
                <a:latin typeface="Trebuchet MS"/>
                <a:cs typeface="Trebuchet MS"/>
              </a:rPr>
              <a:t>Erasmus+ </a:t>
            </a:r>
            <a:r>
              <a:rPr sz="2400" spc="-20" dirty="0">
                <a:solidFill>
                  <a:srgbClr val="FFFFFF"/>
                </a:solidFill>
                <a:latin typeface="Trebuchet MS"/>
                <a:cs typeface="Trebuchet MS"/>
              </a:rPr>
              <a:t>Key </a:t>
            </a:r>
            <a:r>
              <a:rPr sz="2400" spc="-50" dirty="0">
                <a:solidFill>
                  <a:srgbClr val="FFFFFF"/>
                </a:solidFill>
                <a:latin typeface="Trebuchet MS"/>
                <a:cs typeface="Trebuchet MS"/>
              </a:rPr>
              <a:t>Action</a:t>
            </a:r>
            <a:r>
              <a:rPr sz="24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FFFF"/>
                </a:solidFill>
                <a:latin typeface="Trebuchet MS"/>
                <a:cs typeface="Trebuchet MS"/>
              </a:rPr>
              <a:t>2:</a:t>
            </a:r>
            <a:endParaRPr sz="2400" dirty="0">
              <a:latin typeface="Trebuchet MS"/>
              <a:cs typeface="Trebuchet MS"/>
            </a:endParaRPr>
          </a:p>
          <a:p>
            <a:pPr marL="12700" marR="177165">
              <a:lnSpc>
                <a:spcPct val="100000"/>
              </a:lnSpc>
              <a:spcBef>
                <a:spcPts val="15"/>
              </a:spcBef>
            </a:pPr>
            <a:r>
              <a:rPr sz="2000" spc="-35" dirty="0">
                <a:solidFill>
                  <a:srgbClr val="FFFFFF"/>
                </a:solidFill>
                <a:latin typeface="Trebuchet MS"/>
                <a:cs typeface="Trebuchet MS"/>
              </a:rPr>
              <a:t>Capacity </a:t>
            </a:r>
            <a:r>
              <a:rPr sz="2000" spc="20" dirty="0">
                <a:solidFill>
                  <a:srgbClr val="FFFFFF"/>
                </a:solidFill>
                <a:latin typeface="Trebuchet MS"/>
                <a:cs typeface="Trebuchet MS"/>
              </a:rPr>
              <a:t>Building</a:t>
            </a:r>
            <a:r>
              <a:rPr sz="20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35" dirty="0">
                <a:solidFill>
                  <a:srgbClr val="FFFFFF"/>
                </a:solidFill>
                <a:latin typeface="Trebuchet MS"/>
                <a:cs typeface="Trebuchet MS"/>
              </a:rPr>
              <a:t>Program  </a:t>
            </a:r>
            <a:r>
              <a:rPr sz="2000" spc="-15" dirty="0">
                <a:solidFill>
                  <a:srgbClr val="FFFFFF"/>
                </a:solidFill>
                <a:latin typeface="Trebuchet MS"/>
                <a:cs typeface="Trebuchet MS"/>
              </a:rPr>
              <a:t>Strategic </a:t>
            </a:r>
            <a:r>
              <a:rPr sz="2000" spc="25" dirty="0">
                <a:solidFill>
                  <a:srgbClr val="FFFFFF"/>
                </a:solidFill>
                <a:latin typeface="Trebuchet MS"/>
                <a:cs typeface="Trebuchet MS"/>
              </a:rPr>
              <a:t>Partnerships  </a:t>
            </a:r>
            <a:r>
              <a:rPr sz="2000" spc="30" dirty="0">
                <a:solidFill>
                  <a:srgbClr val="FFFFFF"/>
                </a:solidFill>
                <a:latin typeface="Trebuchet MS"/>
                <a:cs typeface="Trebuchet MS"/>
              </a:rPr>
              <a:t>Sports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ts val="2865"/>
              </a:lnSpc>
            </a:pPr>
            <a:r>
              <a:rPr sz="2400" spc="65" dirty="0">
                <a:solidFill>
                  <a:srgbClr val="FFFFFF"/>
                </a:solidFill>
                <a:latin typeface="Trebuchet MS"/>
                <a:cs typeface="Trebuchet MS"/>
              </a:rPr>
              <a:t>Erasmus</a:t>
            </a:r>
            <a:r>
              <a:rPr sz="24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FFFF"/>
                </a:solidFill>
                <a:latin typeface="Trebuchet MS"/>
                <a:cs typeface="Trebuchet MS"/>
              </a:rPr>
              <a:t>MUNDUS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2359" y="300901"/>
            <a:ext cx="4568151" cy="570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27209" y="5272436"/>
            <a:ext cx="3469901" cy="747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83964" y="914400"/>
            <a:ext cx="4823460" cy="26822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654550" cy="6858000"/>
          </a:xfrm>
          <a:custGeom>
            <a:avLst/>
            <a:gdLst/>
            <a:ahLst/>
            <a:cxnLst/>
            <a:rect l="l" t="t" r="r" b="b"/>
            <a:pathLst>
              <a:path w="4654550" h="6858000">
                <a:moveTo>
                  <a:pt x="0" y="6858000"/>
                </a:moveTo>
                <a:lnTo>
                  <a:pt x="4654296" y="6858000"/>
                </a:lnTo>
                <a:lnTo>
                  <a:pt x="465429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22491" y="894588"/>
            <a:ext cx="2407919" cy="1124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59067" y="1127760"/>
            <a:ext cx="2334767" cy="6918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65164" y="914400"/>
            <a:ext cx="2322576" cy="1039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265164" y="1180439"/>
            <a:ext cx="2322830" cy="45974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017269" marR="144145" indent="-867410">
              <a:lnSpc>
                <a:spcPts val="1620"/>
              </a:lnSpc>
              <a:spcBef>
                <a:spcPts val="305"/>
              </a:spcBef>
            </a:pP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Institute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5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85" dirty="0">
                <a:solidFill>
                  <a:srgbClr val="FFFFFF"/>
                </a:solidFill>
                <a:latin typeface="Arial"/>
                <a:cs typeface="Arial"/>
              </a:rPr>
              <a:t>Neurosciences  </a:t>
            </a:r>
            <a:r>
              <a:rPr sz="1500" spc="-60" dirty="0">
                <a:solidFill>
                  <a:srgbClr val="FFFFFF"/>
                </a:solidFill>
                <a:latin typeface="Arial"/>
                <a:cs typeface="Arial"/>
              </a:rPr>
              <a:t>(IN)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56632" y="890016"/>
            <a:ext cx="1135380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03876" y="914400"/>
            <a:ext cx="1040891" cy="10393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03876" y="914400"/>
            <a:ext cx="1041400" cy="1039494"/>
          </a:xfrm>
          <a:custGeom>
            <a:avLst/>
            <a:gdLst/>
            <a:ahLst/>
            <a:cxnLst/>
            <a:rect l="l" t="t" r="r" b="b"/>
            <a:pathLst>
              <a:path w="1041400" h="1039494">
                <a:moveTo>
                  <a:pt x="0" y="0"/>
                </a:moveTo>
                <a:lnTo>
                  <a:pt x="1040891" y="0"/>
                </a:lnTo>
                <a:lnTo>
                  <a:pt x="1040891" y="1039368"/>
                </a:lnTo>
                <a:lnTo>
                  <a:pt x="0" y="103936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77967" y="2106167"/>
            <a:ext cx="2407919" cy="1124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44084" y="2031492"/>
            <a:ext cx="2119884" cy="13075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20640" y="2125979"/>
            <a:ext cx="2322575" cy="10393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120640" y="2083295"/>
            <a:ext cx="2322830" cy="107696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279400" marR="273050" indent="1270" algn="ctr">
              <a:lnSpc>
                <a:spcPts val="1620"/>
              </a:lnSpc>
              <a:spcBef>
                <a:spcPts val="305"/>
              </a:spcBef>
            </a:pP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Institute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500" spc="-110" dirty="0">
                <a:solidFill>
                  <a:srgbClr val="FFFFFF"/>
                </a:solidFill>
                <a:latin typeface="Arial"/>
                <a:cs typeface="Arial"/>
              </a:rPr>
              <a:t>Research,  </a:t>
            </a:r>
            <a:r>
              <a:rPr sz="1500" spc="-60" dirty="0">
                <a:solidFill>
                  <a:srgbClr val="FFFFFF"/>
                </a:solidFill>
                <a:latin typeface="Arial"/>
                <a:cs typeface="Arial"/>
              </a:rPr>
              <a:t>Development </a:t>
            </a:r>
            <a:r>
              <a:rPr sz="1500" spc="-70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Innovation 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500" spc="-70" dirty="0">
                <a:solidFill>
                  <a:srgbClr val="FFFFFF"/>
                </a:solidFill>
                <a:latin typeface="Arial"/>
                <a:cs typeface="Arial"/>
              </a:rPr>
              <a:t>Sanitary  </a:t>
            </a:r>
            <a:r>
              <a:rPr sz="1500" spc="-60" dirty="0">
                <a:solidFill>
                  <a:srgbClr val="FFFFFF"/>
                </a:solidFill>
                <a:latin typeface="Arial"/>
                <a:cs typeface="Arial"/>
              </a:rPr>
              <a:t>Biotechnology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5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5" dirty="0">
                <a:solidFill>
                  <a:srgbClr val="FFFFFF"/>
                </a:solidFill>
                <a:latin typeface="Arial"/>
                <a:cs typeface="Arial"/>
              </a:rPr>
              <a:t>Elche  (IDiBE)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43800" y="2118360"/>
            <a:ext cx="1135379" cy="11338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91043" y="2142744"/>
            <a:ext cx="1040892" cy="10393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91043" y="2142744"/>
            <a:ext cx="1041400" cy="1039494"/>
          </a:xfrm>
          <a:custGeom>
            <a:avLst/>
            <a:gdLst/>
            <a:ahLst/>
            <a:cxnLst/>
            <a:rect l="l" t="t" r="r" b="b"/>
            <a:pathLst>
              <a:path w="1041400" h="1039494">
                <a:moveTo>
                  <a:pt x="0" y="0"/>
                </a:moveTo>
                <a:lnTo>
                  <a:pt x="1040892" y="0"/>
                </a:lnTo>
                <a:lnTo>
                  <a:pt x="1040892" y="1039368"/>
                </a:lnTo>
                <a:lnTo>
                  <a:pt x="0" y="1039368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22491" y="3317747"/>
            <a:ext cx="2407919" cy="1124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30340" y="3550920"/>
            <a:ext cx="1792224" cy="6918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65164" y="3337559"/>
            <a:ext cx="2322576" cy="10393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265164" y="3603370"/>
            <a:ext cx="2322830" cy="4597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421005" marR="415290" indent="314960">
              <a:lnSpc>
                <a:spcPts val="1620"/>
              </a:lnSpc>
              <a:spcBef>
                <a:spcPts val="300"/>
              </a:spcBef>
            </a:pP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Institute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sz="1500" spc="-60" dirty="0">
                <a:solidFill>
                  <a:srgbClr val="FFFFFF"/>
                </a:solidFill>
                <a:latin typeface="Arial"/>
                <a:cs typeface="Arial"/>
              </a:rPr>
              <a:t>Bioengineering</a:t>
            </a:r>
            <a:r>
              <a:rPr sz="15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Arial"/>
                <a:cs typeface="Arial"/>
              </a:rPr>
              <a:t>(IB)</a:t>
            </a:r>
            <a:endParaRPr sz="15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073396" y="3313176"/>
            <a:ext cx="1135379" cy="11338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20652" y="3337547"/>
            <a:ext cx="1040879" cy="10393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20640" y="3337559"/>
            <a:ext cx="1041400" cy="1039494"/>
          </a:xfrm>
          <a:custGeom>
            <a:avLst/>
            <a:gdLst/>
            <a:ahLst/>
            <a:cxnLst/>
            <a:rect l="l" t="t" r="r" b="b"/>
            <a:pathLst>
              <a:path w="1041400" h="1039495">
                <a:moveTo>
                  <a:pt x="0" y="0"/>
                </a:moveTo>
                <a:lnTo>
                  <a:pt x="1040891" y="0"/>
                </a:lnTo>
                <a:lnTo>
                  <a:pt x="1040891" y="1039368"/>
                </a:lnTo>
                <a:lnTo>
                  <a:pt x="0" y="103936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817364" y="4529328"/>
            <a:ext cx="2407919" cy="1124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7008" y="4866132"/>
            <a:ext cx="2010156" cy="4861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60035" y="4549140"/>
            <a:ext cx="2322575" cy="10393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860035" y="4918671"/>
            <a:ext cx="23228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3055">
              <a:lnSpc>
                <a:spcPct val="100000"/>
              </a:lnSpc>
              <a:spcBef>
                <a:spcPts val="100"/>
              </a:spcBef>
            </a:pPr>
            <a:r>
              <a:rPr sz="1500" spc="-70" dirty="0">
                <a:solidFill>
                  <a:srgbClr val="FFFFFF"/>
                </a:solidFill>
                <a:latin typeface="Arial"/>
                <a:cs typeface="Arial"/>
              </a:rPr>
              <a:t>Statistics and </a:t>
            </a:r>
            <a:r>
              <a:rPr sz="1500" spc="-105" dirty="0">
                <a:solidFill>
                  <a:srgbClr val="FFFFFF"/>
                </a:solidFill>
                <a:latin typeface="Arial"/>
                <a:cs typeface="Arial"/>
              </a:rPr>
              <a:t>Big</a:t>
            </a:r>
            <a:r>
              <a:rPr sz="15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95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endParaRPr sz="15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406640" y="4550664"/>
            <a:ext cx="1461516" cy="108051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453883" y="4964048"/>
            <a:ext cx="1367027" cy="59702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453883" y="4575047"/>
            <a:ext cx="1367155" cy="986155"/>
          </a:xfrm>
          <a:custGeom>
            <a:avLst/>
            <a:gdLst/>
            <a:ahLst/>
            <a:cxnLst/>
            <a:rect l="l" t="t" r="r" b="b"/>
            <a:pathLst>
              <a:path w="1367154" h="986154">
                <a:moveTo>
                  <a:pt x="0" y="0"/>
                </a:moveTo>
                <a:lnTo>
                  <a:pt x="1367027" y="0"/>
                </a:lnTo>
                <a:lnTo>
                  <a:pt x="1367027" y="986028"/>
                </a:lnTo>
                <a:lnTo>
                  <a:pt x="0" y="98602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86244" y="1520558"/>
            <a:ext cx="339090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spc="240" dirty="0">
                <a:solidFill>
                  <a:srgbClr val="FFFFFF"/>
                </a:solidFill>
                <a:latin typeface="Trebuchet MS"/>
                <a:cs typeface="Trebuchet MS"/>
              </a:rPr>
              <a:t>5 </a:t>
            </a:r>
            <a:r>
              <a:rPr sz="2800" b="0" spc="20" dirty="0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sz="2800" b="0" spc="-2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0" spc="-25" dirty="0">
                <a:solidFill>
                  <a:srgbClr val="FFFFFF"/>
                </a:solidFill>
                <a:latin typeface="Trebuchet MS"/>
                <a:cs typeface="Trebuchet MS"/>
              </a:rPr>
              <a:t>Institutes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800" b="0" spc="235" dirty="0">
                <a:solidFill>
                  <a:srgbClr val="FFFFFF"/>
                </a:solidFill>
                <a:latin typeface="Trebuchet MS"/>
                <a:cs typeface="Trebuchet MS"/>
              </a:rPr>
              <a:t>10 </a:t>
            </a:r>
            <a:r>
              <a:rPr sz="2800" b="0" spc="20" dirty="0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sz="2800" b="0" spc="-2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0" spc="-20" dirty="0">
                <a:solidFill>
                  <a:srgbClr val="FFFFFF"/>
                </a:solidFill>
                <a:latin typeface="Trebuchet MS"/>
                <a:cs typeface="Trebuchet MS"/>
              </a:rPr>
              <a:t>Centers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12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70"/>
              </a:spcBef>
              <a:tabLst>
                <a:tab pos="2231390" algn="l"/>
              </a:tabLst>
            </a:pPr>
            <a:r>
              <a:rPr spc="229" dirty="0"/>
              <a:t>7</a:t>
            </a:r>
            <a:r>
              <a:rPr spc="235" dirty="0"/>
              <a:t>0</a:t>
            </a:r>
            <a:r>
              <a:rPr spc="5" dirty="0"/>
              <a:t> </a:t>
            </a:r>
            <a:r>
              <a:rPr spc="130" dirty="0"/>
              <a:t>R</a:t>
            </a:r>
            <a:r>
              <a:rPr spc="30" dirty="0"/>
              <a:t>es</a:t>
            </a:r>
            <a:r>
              <a:rPr spc="-70" dirty="0"/>
              <a:t>ea</a:t>
            </a:r>
            <a:r>
              <a:rPr spc="105" dirty="0"/>
              <a:t>r</a:t>
            </a:r>
            <a:r>
              <a:rPr spc="-25" dirty="0"/>
              <a:t>c</a:t>
            </a:r>
            <a:r>
              <a:rPr spc="45" dirty="0"/>
              <a:t>h</a:t>
            </a:r>
            <a:r>
              <a:rPr dirty="0"/>
              <a:t>	</a:t>
            </a:r>
            <a:r>
              <a:rPr spc="-5" dirty="0"/>
              <a:t>L</a:t>
            </a:r>
            <a:r>
              <a:rPr dirty="0"/>
              <a:t>a</a:t>
            </a:r>
            <a:r>
              <a:rPr spc="-35" dirty="0"/>
              <a:t>b</a:t>
            </a:r>
            <a:r>
              <a:rPr spc="-30" dirty="0"/>
              <a:t>o</a:t>
            </a:r>
            <a:r>
              <a:rPr spc="105" dirty="0"/>
              <a:t>r</a:t>
            </a:r>
            <a:r>
              <a:rPr dirty="0"/>
              <a:t>a</a:t>
            </a:r>
            <a:r>
              <a:rPr spc="-215" dirty="0"/>
              <a:t>t</a:t>
            </a:r>
            <a:r>
              <a:rPr spc="5" dirty="0"/>
              <a:t>o</a:t>
            </a:r>
            <a:r>
              <a:rPr spc="105" dirty="0"/>
              <a:t>r</a:t>
            </a:r>
            <a:r>
              <a:rPr spc="-55" dirty="0"/>
              <a:t>i</a:t>
            </a:r>
            <a:r>
              <a:rPr spc="-90" dirty="0"/>
              <a:t>e</a:t>
            </a:r>
            <a:r>
              <a:rPr spc="200" dirty="0"/>
              <a:t>s</a:t>
            </a:r>
          </a:p>
          <a:p>
            <a:pPr marL="65405" marR="600075">
              <a:lnSpc>
                <a:spcPct val="100299"/>
              </a:lnSpc>
              <a:spcBef>
                <a:spcPts val="1565"/>
              </a:spcBef>
            </a:pPr>
            <a:r>
              <a:rPr spc="125" dirty="0"/>
              <a:t>3.13 </a:t>
            </a:r>
            <a:r>
              <a:rPr sz="1800" spc="5" dirty="0"/>
              <a:t>spinoffs </a:t>
            </a:r>
            <a:r>
              <a:rPr sz="1800" spc="-20" dirty="0"/>
              <a:t>per </a:t>
            </a:r>
            <a:r>
              <a:rPr spc="235" dirty="0"/>
              <a:t>100</a:t>
            </a:r>
            <a:r>
              <a:rPr spc="-390" dirty="0"/>
              <a:t> </a:t>
            </a:r>
            <a:r>
              <a:rPr sz="1800" spc="-50" dirty="0"/>
              <a:t>faculty  </a:t>
            </a:r>
            <a:r>
              <a:rPr sz="1600" spc="5" dirty="0"/>
              <a:t>Most </a:t>
            </a:r>
            <a:r>
              <a:rPr sz="1600" spc="-30" dirty="0"/>
              <a:t>productive </a:t>
            </a:r>
            <a:r>
              <a:rPr sz="1600" spc="30" dirty="0"/>
              <a:t>Spanish </a:t>
            </a:r>
            <a:r>
              <a:rPr sz="1600" spc="-20" dirty="0"/>
              <a:t>university </a:t>
            </a:r>
            <a:r>
              <a:rPr sz="1600" spc="5" dirty="0"/>
              <a:t>in  </a:t>
            </a:r>
            <a:r>
              <a:rPr sz="1600" spc="-15" dirty="0"/>
              <a:t>creating </a:t>
            </a:r>
            <a:r>
              <a:rPr sz="1600" spc="-30" dirty="0"/>
              <a:t>technology-based </a:t>
            </a:r>
            <a:r>
              <a:rPr sz="1600" spc="-5" dirty="0"/>
              <a:t>companies  </a:t>
            </a:r>
            <a:r>
              <a:rPr sz="1600" spc="-20" dirty="0"/>
              <a:t>(IUNE</a:t>
            </a:r>
            <a:r>
              <a:rPr sz="1600" spc="5" dirty="0"/>
              <a:t> </a:t>
            </a:r>
            <a:r>
              <a:rPr sz="1600" spc="-20" dirty="0"/>
              <a:t>Observatory)</a:t>
            </a:r>
            <a:endParaRPr sz="1600"/>
          </a:p>
        </p:txBody>
      </p:sp>
      <p:sp>
        <p:nvSpPr>
          <p:cNvPr id="33" name="object 33"/>
          <p:cNvSpPr txBox="1"/>
          <p:nvPr/>
        </p:nvSpPr>
        <p:spPr>
          <a:xfrm>
            <a:off x="239736" y="4464469"/>
            <a:ext cx="3696970" cy="12172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635">
              <a:lnSpc>
                <a:spcPct val="100400"/>
              </a:lnSpc>
              <a:spcBef>
                <a:spcPts val="85"/>
              </a:spcBef>
            </a:pPr>
            <a:r>
              <a:rPr sz="2400" spc="204" dirty="0">
                <a:solidFill>
                  <a:srgbClr val="FFFFFF"/>
                </a:solidFill>
                <a:latin typeface="Trebuchet MS"/>
                <a:cs typeface="Trebuchet MS"/>
              </a:rPr>
              <a:t>25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functioning </a:t>
            </a:r>
            <a:r>
              <a:rPr sz="1800" spc="35" dirty="0">
                <a:solidFill>
                  <a:srgbClr val="FFFFFF"/>
                </a:solidFill>
                <a:latin typeface="Trebuchet MS"/>
                <a:cs typeface="Trebuchet MS"/>
              </a:rPr>
              <a:t>businesses</a:t>
            </a:r>
            <a:r>
              <a:rPr sz="1800" spc="-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Trebuchet MS"/>
                <a:cs typeface="Trebuchet MS"/>
              </a:rPr>
              <a:t>founded  </a:t>
            </a:r>
            <a:r>
              <a:rPr sz="1800" spc="-15" dirty="0">
                <a:solidFill>
                  <a:srgbClr val="FFFFFF"/>
                </a:solidFill>
                <a:latin typeface="Trebuchet MS"/>
                <a:cs typeface="Trebuchet MS"/>
              </a:rPr>
              <a:t>from </a:t>
            </a:r>
            <a:r>
              <a:rPr sz="1800" spc="-65" dirty="0">
                <a:solidFill>
                  <a:srgbClr val="FFFFFF"/>
                </a:solidFill>
                <a:latin typeface="Trebuchet MS"/>
                <a:cs typeface="Trebuchet MS"/>
              </a:rPr>
              <a:t>the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transfer </a:t>
            </a:r>
            <a:r>
              <a:rPr sz="1800" spc="-50" dirty="0">
                <a:solidFill>
                  <a:srgbClr val="FFFFFF"/>
                </a:solidFill>
                <a:latin typeface="Trebuchet MS"/>
                <a:cs typeface="Trebuchet MS"/>
              </a:rPr>
              <a:t>of </a:t>
            </a:r>
            <a:r>
              <a:rPr sz="1800" spc="-30" dirty="0">
                <a:solidFill>
                  <a:srgbClr val="FFFFFF"/>
                </a:solidFill>
                <a:latin typeface="Trebuchet MS"/>
                <a:cs typeface="Trebuchet MS"/>
              </a:rPr>
              <a:t>knowledge </a:t>
            </a:r>
            <a:r>
              <a:rPr sz="1800" spc="-50" dirty="0">
                <a:solidFill>
                  <a:srgbClr val="FFFFFF"/>
                </a:solidFill>
                <a:latin typeface="Trebuchet MS"/>
                <a:cs typeface="Trebuchet MS"/>
              </a:rPr>
              <a:t>of  </a:t>
            </a:r>
            <a:r>
              <a:rPr sz="1800" spc="-15" dirty="0">
                <a:solidFill>
                  <a:srgbClr val="FFFFFF"/>
                </a:solidFill>
                <a:latin typeface="Trebuchet MS"/>
                <a:cs typeface="Trebuchet MS"/>
              </a:rPr>
              <a:t>university</a:t>
            </a:r>
            <a:r>
              <a:rPr sz="18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25" dirty="0">
                <a:solidFill>
                  <a:srgbClr val="FFFFFF"/>
                </a:solidFill>
                <a:latin typeface="Trebuchet MS"/>
                <a:cs typeface="Trebuchet MS"/>
              </a:rPr>
              <a:t>(Scientific</a:t>
            </a:r>
            <a:r>
              <a:rPr sz="18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Trebuchet MS"/>
                <a:cs typeface="Trebuchet MS"/>
              </a:rPr>
              <a:t>Park)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80568" y="448322"/>
            <a:ext cx="1390015" cy="284480"/>
          </a:xfrm>
          <a:custGeom>
            <a:avLst/>
            <a:gdLst/>
            <a:ahLst/>
            <a:cxnLst/>
            <a:rect l="l" t="t" r="r" b="b"/>
            <a:pathLst>
              <a:path w="1390014" h="284480">
                <a:moveTo>
                  <a:pt x="154000" y="36271"/>
                </a:moveTo>
                <a:lnTo>
                  <a:pt x="0" y="48539"/>
                </a:lnTo>
                <a:lnTo>
                  <a:pt x="18795" y="284467"/>
                </a:lnTo>
                <a:lnTo>
                  <a:pt x="87236" y="279006"/>
                </a:lnTo>
                <a:lnTo>
                  <a:pt x="78485" y="169087"/>
                </a:lnTo>
                <a:lnTo>
                  <a:pt x="151079" y="163296"/>
                </a:lnTo>
                <a:lnTo>
                  <a:pt x="149648" y="145402"/>
                </a:lnTo>
                <a:lnTo>
                  <a:pt x="76593" y="145402"/>
                </a:lnTo>
                <a:lnTo>
                  <a:pt x="70332" y="66763"/>
                </a:lnTo>
                <a:lnTo>
                  <a:pt x="155892" y="59943"/>
                </a:lnTo>
                <a:lnTo>
                  <a:pt x="154000" y="36271"/>
                </a:lnTo>
                <a:close/>
              </a:path>
              <a:path w="1390014" h="284480">
                <a:moveTo>
                  <a:pt x="149186" y="139623"/>
                </a:moveTo>
                <a:lnTo>
                  <a:pt x="76593" y="145402"/>
                </a:lnTo>
                <a:lnTo>
                  <a:pt x="149648" y="145402"/>
                </a:lnTo>
                <a:lnTo>
                  <a:pt x="149186" y="139623"/>
                </a:lnTo>
                <a:close/>
              </a:path>
              <a:path w="1390014" h="284480">
                <a:moveTo>
                  <a:pt x="256489" y="85674"/>
                </a:moveTo>
                <a:lnTo>
                  <a:pt x="219057" y="94396"/>
                </a:lnTo>
                <a:lnTo>
                  <a:pt x="193362" y="113664"/>
                </a:lnTo>
                <a:lnTo>
                  <a:pt x="179399" y="143477"/>
                </a:lnTo>
                <a:lnTo>
                  <a:pt x="177164" y="183832"/>
                </a:lnTo>
                <a:lnTo>
                  <a:pt x="185759" y="223330"/>
                </a:lnTo>
                <a:lnTo>
                  <a:pt x="204266" y="250556"/>
                </a:lnTo>
                <a:lnTo>
                  <a:pt x="232689" y="265512"/>
                </a:lnTo>
                <a:lnTo>
                  <a:pt x="271030" y="268198"/>
                </a:lnTo>
                <a:lnTo>
                  <a:pt x="308382" y="259478"/>
                </a:lnTo>
                <a:lnTo>
                  <a:pt x="317247" y="252818"/>
                </a:lnTo>
                <a:lnTo>
                  <a:pt x="269633" y="252818"/>
                </a:lnTo>
                <a:lnTo>
                  <a:pt x="260104" y="248809"/>
                </a:lnTo>
                <a:lnTo>
                  <a:pt x="252433" y="235103"/>
                </a:lnTo>
                <a:lnTo>
                  <a:pt x="246621" y="211704"/>
                </a:lnTo>
                <a:lnTo>
                  <a:pt x="242671" y="178612"/>
                </a:lnTo>
                <a:lnTo>
                  <a:pt x="241335" y="145313"/>
                </a:lnTo>
                <a:lnTo>
                  <a:pt x="243368" y="121291"/>
                </a:lnTo>
                <a:lnTo>
                  <a:pt x="248770" y="106546"/>
                </a:lnTo>
                <a:lnTo>
                  <a:pt x="257543" y="101079"/>
                </a:lnTo>
                <a:lnTo>
                  <a:pt x="318853" y="101079"/>
                </a:lnTo>
                <a:lnTo>
                  <a:pt x="294748" y="88367"/>
                </a:lnTo>
                <a:lnTo>
                  <a:pt x="256489" y="85674"/>
                </a:lnTo>
                <a:close/>
              </a:path>
              <a:path w="1390014" h="284480">
                <a:moveTo>
                  <a:pt x="318853" y="101079"/>
                </a:moveTo>
                <a:lnTo>
                  <a:pt x="257543" y="101079"/>
                </a:lnTo>
                <a:lnTo>
                  <a:pt x="267146" y="105081"/>
                </a:lnTo>
                <a:lnTo>
                  <a:pt x="274869" y="118783"/>
                </a:lnTo>
                <a:lnTo>
                  <a:pt x="280710" y="142180"/>
                </a:lnTo>
                <a:lnTo>
                  <a:pt x="284670" y="175272"/>
                </a:lnTo>
                <a:lnTo>
                  <a:pt x="285996" y="208572"/>
                </a:lnTo>
                <a:lnTo>
                  <a:pt x="283933" y="232595"/>
                </a:lnTo>
                <a:lnTo>
                  <a:pt x="278480" y="247344"/>
                </a:lnTo>
                <a:lnTo>
                  <a:pt x="269633" y="252818"/>
                </a:lnTo>
                <a:lnTo>
                  <a:pt x="317247" y="252818"/>
                </a:lnTo>
                <a:lnTo>
                  <a:pt x="334025" y="240214"/>
                </a:lnTo>
                <a:lnTo>
                  <a:pt x="347958" y="210405"/>
                </a:lnTo>
                <a:lnTo>
                  <a:pt x="350177" y="170052"/>
                </a:lnTo>
                <a:lnTo>
                  <a:pt x="341592" y="130554"/>
                </a:lnTo>
                <a:lnTo>
                  <a:pt x="323116" y="103327"/>
                </a:lnTo>
                <a:lnTo>
                  <a:pt x="318853" y="101079"/>
                </a:lnTo>
                <a:close/>
              </a:path>
              <a:path w="1390014" h="284480">
                <a:moveTo>
                  <a:pt x="453567" y="69456"/>
                </a:moveTo>
                <a:lnTo>
                  <a:pt x="416190" y="78978"/>
                </a:lnTo>
                <a:lnTo>
                  <a:pt x="378564" y="115810"/>
                </a:lnTo>
                <a:lnTo>
                  <a:pt x="368814" y="151676"/>
                </a:lnTo>
                <a:lnTo>
                  <a:pt x="368896" y="172554"/>
                </a:lnTo>
                <a:lnTo>
                  <a:pt x="377319" y="210314"/>
                </a:lnTo>
                <a:lnTo>
                  <a:pt x="395631" y="236305"/>
                </a:lnTo>
                <a:lnTo>
                  <a:pt x="423834" y="250528"/>
                </a:lnTo>
                <a:lnTo>
                  <a:pt x="461924" y="252983"/>
                </a:lnTo>
                <a:lnTo>
                  <a:pt x="493354" y="246304"/>
                </a:lnTo>
                <a:lnTo>
                  <a:pt x="508146" y="236588"/>
                </a:lnTo>
                <a:lnTo>
                  <a:pt x="473494" y="236588"/>
                </a:lnTo>
                <a:lnTo>
                  <a:pt x="464574" y="236236"/>
                </a:lnTo>
                <a:lnTo>
                  <a:pt x="438654" y="198293"/>
                </a:lnTo>
                <a:lnTo>
                  <a:pt x="433844" y="160248"/>
                </a:lnTo>
                <a:lnTo>
                  <a:pt x="433361" y="128028"/>
                </a:lnTo>
                <a:lnTo>
                  <a:pt x="437757" y="104633"/>
                </a:lnTo>
                <a:lnTo>
                  <a:pt x="447033" y="90066"/>
                </a:lnTo>
                <a:lnTo>
                  <a:pt x="461187" y="84327"/>
                </a:lnTo>
                <a:lnTo>
                  <a:pt x="503892" y="84327"/>
                </a:lnTo>
                <a:lnTo>
                  <a:pt x="500165" y="79570"/>
                </a:lnTo>
                <a:lnTo>
                  <a:pt x="480385" y="70775"/>
                </a:lnTo>
                <a:lnTo>
                  <a:pt x="453567" y="69456"/>
                </a:lnTo>
                <a:close/>
              </a:path>
              <a:path w="1390014" h="284480">
                <a:moveTo>
                  <a:pt x="501230" y="167754"/>
                </a:moveTo>
                <a:lnTo>
                  <a:pt x="503377" y="177215"/>
                </a:lnTo>
                <a:lnTo>
                  <a:pt x="504621" y="184073"/>
                </a:lnTo>
                <a:lnTo>
                  <a:pt x="504952" y="188328"/>
                </a:lnTo>
                <a:lnTo>
                  <a:pt x="504349" y="208390"/>
                </a:lnTo>
                <a:lnTo>
                  <a:pt x="498905" y="223121"/>
                </a:lnTo>
                <a:lnTo>
                  <a:pt x="488619" y="232521"/>
                </a:lnTo>
                <a:lnTo>
                  <a:pt x="473494" y="236588"/>
                </a:lnTo>
                <a:lnTo>
                  <a:pt x="508146" y="236588"/>
                </a:lnTo>
                <a:lnTo>
                  <a:pt x="515048" y="232054"/>
                </a:lnTo>
                <a:lnTo>
                  <a:pt x="527007" y="210232"/>
                </a:lnTo>
                <a:lnTo>
                  <a:pt x="529234" y="180835"/>
                </a:lnTo>
                <a:lnTo>
                  <a:pt x="528497" y="173761"/>
                </a:lnTo>
                <a:lnTo>
                  <a:pt x="501230" y="167754"/>
                </a:lnTo>
                <a:close/>
              </a:path>
              <a:path w="1390014" h="284480">
                <a:moveTo>
                  <a:pt x="503892" y="84327"/>
                </a:moveTo>
                <a:lnTo>
                  <a:pt x="461187" y="84327"/>
                </a:lnTo>
                <a:lnTo>
                  <a:pt x="472339" y="85787"/>
                </a:lnTo>
                <a:lnTo>
                  <a:pt x="480728" y="92163"/>
                </a:lnTo>
                <a:lnTo>
                  <a:pt x="486357" y="103455"/>
                </a:lnTo>
                <a:lnTo>
                  <a:pt x="489229" y="119659"/>
                </a:lnTo>
                <a:lnTo>
                  <a:pt x="490194" y="136283"/>
                </a:lnTo>
                <a:lnTo>
                  <a:pt x="518617" y="119583"/>
                </a:lnTo>
                <a:lnTo>
                  <a:pt x="512909" y="95839"/>
                </a:lnTo>
                <a:lnTo>
                  <a:pt x="503892" y="84327"/>
                </a:lnTo>
                <a:close/>
              </a:path>
              <a:path w="1390014" h="284480">
                <a:moveTo>
                  <a:pt x="606056" y="57823"/>
                </a:moveTo>
                <a:lnTo>
                  <a:pt x="590498" y="60524"/>
                </a:lnTo>
                <a:lnTo>
                  <a:pt x="574855" y="63009"/>
                </a:lnTo>
                <a:lnTo>
                  <a:pt x="559132" y="65282"/>
                </a:lnTo>
                <a:lnTo>
                  <a:pt x="543331" y="67348"/>
                </a:lnTo>
                <a:lnTo>
                  <a:pt x="553885" y="199910"/>
                </a:lnTo>
                <a:lnTo>
                  <a:pt x="558337" y="219341"/>
                </a:lnTo>
                <a:lnTo>
                  <a:pt x="568112" y="232695"/>
                </a:lnTo>
                <a:lnTo>
                  <a:pt x="583206" y="239972"/>
                </a:lnTo>
                <a:lnTo>
                  <a:pt x="603618" y="241172"/>
                </a:lnTo>
                <a:lnTo>
                  <a:pt x="619793" y="237927"/>
                </a:lnTo>
                <a:lnTo>
                  <a:pt x="634106" y="230916"/>
                </a:lnTo>
                <a:lnTo>
                  <a:pt x="646554" y="220140"/>
                </a:lnTo>
                <a:lnTo>
                  <a:pt x="653438" y="210680"/>
                </a:lnTo>
                <a:lnTo>
                  <a:pt x="621830" y="210680"/>
                </a:lnTo>
                <a:lnTo>
                  <a:pt x="617791" y="205079"/>
                </a:lnTo>
                <a:lnTo>
                  <a:pt x="606056" y="57823"/>
                </a:lnTo>
                <a:close/>
              </a:path>
              <a:path w="1390014" h="284480">
                <a:moveTo>
                  <a:pt x="720622" y="205600"/>
                </a:moveTo>
                <a:lnTo>
                  <a:pt x="657136" y="205600"/>
                </a:lnTo>
                <a:lnTo>
                  <a:pt x="659358" y="233425"/>
                </a:lnTo>
                <a:lnTo>
                  <a:pt x="722439" y="228409"/>
                </a:lnTo>
                <a:lnTo>
                  <a:pt x="720622" y="205600"/>
                </a:lnTo>
                <a:close/>
              </a:path>
              <a:path w="1390014" h="284480">
                <a:moveTo>
                  <a:pt x="708202" y="49695"/>
                </a:moveTo>
                <a:lnTo>
                  <a:pt x="692579" y="52390"/>
                </a:lnTo>
                <a:lnTo>
                  <a:pt x="676916" y="54875"/>
                </a:lnTo>
                <a:lnTo>
                  <a:pt x="661214" y="57147"/>
                </a:lnTo>
                <a:lnTo>
                  <a:pt x="645477" y="59207"/>
                </a:lnTo>
                <a:lnTo>
                  <a:pt x="652475" y="147015"/>
                </a:lnTo>
                <a:lnTo>
                  <a:pt x="649017" y="193201"/>
                </a:lnTo>
                <a:lnTo>
                  <a:pt x="621830" y="210680"/>
                </a:lnTo>
                <a:lnTo>
                  <a:pt x="653438" y="210680"/>
                </a:lnTo>
                <a:lnTo>
                  <a:pt x="657136" y="205600"/>
                </a:lnTo>
                <a:lnTo>
                  <a:pt x="720622" y="205600"/>
                </a:lnTo>
                <a:lnTo>
                  <a:pt x="708202" y="49695"/>
                </a:lnTo>
                <a:close/>
              </a:path>
              <a:path w="1390014" h="284480">
                <a:moveTo>
                  <a:pt x="774979" y="162471"/>
                </a:moveTo>
                <a:lnTo>
                  <a:pt x="743000" y="171627"/>
                </a:lnTo>
                <a:lnTo>
                  <a:pt x="750006" y="197019"/>
                </a:lnTo>
                <a:lnTo>
                  <a:pt x="766318" y="214253"/>
                </a:lnTo>
                <a:lnTo>
                  <a:pt x="791935" y="223332"/>
                </a:lnTo>
                <a:lnTo>
                  <a:pt x="826858" y="224256"/>
                </a:lnTo>
                <a:lnTo>
                  <a:pt x="859310" y="217965"/>
                </a:lnTo>
                <a:lnTo>
                  <a:pt x="877520" y="207517"/>
                </a:lnTo>
                <a:lnTo>
                  <a:pt x="820826" y="207517"/>
                </a:lnTo>
                <a:lnTo>
                  <a:pt x="812418" y="207479"/>
                </a:lnTo>
                <a:lnTo>
                  <a:pt x="779448" y="187207"/>
                </a:lnTo>
                <a:lnTo>
                  <a:pt x="774814" y="166306"/>
                </a:lnTo>
                <a:lnTo>
                  <a:pt x="774979" y="162471"/>
                </a:lnTo>
                <a:close/>
              </a:path>
              <a:path w="1390014" h="284480">
                <a:moveTo>
                  <a:pt x="814031" y="41427"/>
                </a:moveTo>
                <a:lnTo>
                  <a:pt x="771514" y="53770"/>
                </a:lnTo>
                <a:lnTo>
                  <a:pt x="743035" y="91916"/>
                </a:lnTo>
                <a:lnTo>
                  <a:pt x="742645" y="103822"/>
                </a:lnTo>
                <a:lnTo>
                  <a:pt x="747531" y="121372"/>
                </a:lnTo>
                <a:lnTo>
                  <a:pt x="759220" y="136683"/>
                </a:lnTo>
                <a:lnTo>
                  <a:pt x="777712" y="149756"/>
                </a:lnTo>
                <a:lnTo>
                  <a:pt x="803008" y="160591"/>
                </a:lnTo>
                <a:lnTo>
                  <a:pt x="819724" y="166994"/>
                </a:lnTo>
                <a:lnTo>
                  <a:pt x="831811" y="173421"/>
                </a:lnTo>
                <a:lnTo>
                  <a:pt x="839269" y="179872"/>
                </a:lnTo>
                <a:lnTo>
                  <a:pt x="842098" y="186347"/>
                </a:lnTo>
                <a:lnTo>
                  <a:pt x="841348" y="194928"/>
                </a:lnTo>
                <a:lnTo>
                  <a:pt x="837553" y="201318"/>
                </a:lnTo>
                <a:lnTo>
                  <a:pt x="830713" y="205515"/>
                </a:lnTo>
                <a:lnTo>
                  <a:pt x="820826" y="207517"/>
                </a:lnTo>
                <a:lnTo>
                  <a:pt x="877520" y="207517"/>
                </a:lnTo>
                <a:lnTo>
                  <a:pt x="881818" y="205052"/>
                </a:lnTo>
                <a:lnTo>
                  <a:pt x="894381" y="185517"/>
                </a:lnTo>
                <a:lnTo>
                  <a:pt x="897001" y="159359"/>
                </a:lnTo>
                <a:lnTo>
                  <a:pt x="891924" y="141966"/>
                </a:lnTo>
                <a:lnTo>
                  <a:pt x="879627" y="126782"/>
                </a:lnTo>
                <a:lnTo>
                  <a:pt x="860110" y="113805"/>
                </a:lnTo>
                <a:lnTo>
                  <a:pt x="833374" y="103035"/>
                </a:lnTo>
                <a:lnTo>
                  <a:pt x="815979" y="96719"/>
                </a:lnTo>
                <a:lnTo>
                  <a:pt x="803400" y="90285"/>
                </a:lnTo>
                <a:lnTo>
                  <a:pt x="795638" y="83730"/>
                </a:lnTo>
                <a:lnTo>
                  <a:pt x="792695" y="77050"/>
                </a:lnTo>
                <a:lnTo>
                  <a:pt x="793448" y="68923"/>
                </a:lnTo>
                <a:lnTo>
                  <a:pt x="797172" y="62864"/>
                </a:lnTo>
                <a:lnTo>
                  <a:pt x="803868" y="58873"/>
                </a:lnTo>
                <a:lnTo>
                  <a:pt x="813536" y="56946"/>
                </a:lnTo>
                <a:lnTo>
                  <a:pt x="867779" y="56946"/>
                </a:lnTo>
                <a:lnTo>
                  <a:pt x="860942" y="50044"/>
                </a:lnTo>
                <a:lnTo>
                  <a:pt x="840580" y="42400"/>
                </a:lnTo>
                <a:lnTo>
                  <a:pt x="814031" y="41427"/>
                </a:lnTo>
                <a:close/>
              </a:path>
              <a:path w="1390014" h="284480">
                <a:moveTo>
                  <a:pt x="867779" y="56946"/>
                </a:moveTo>
                <a:lnTo>
                  <a:pt x="813536" y="56946"/>
                </a:lnTo>
                <a:lnTo>
                  <a:pt x="829607" y="58128"/>
                </a:lnTo>
                <a:lnTo>
                  <a:pt x="841532" y="64549"/>
                </a:lnTo>
                <a:lnTo>
                  <a:pt x="849310" y="76211"/>
                </a:lnTo>
                <a:lnTo>
                  <a:pt x="852944" y="93116"/>
                </a:lnTo>
                <a:lnTo>
                  <a:pt x="883107" y="85331"/>
                </a:lnTo>
                <a:lnTo>
                  <a:pt x="875118" y="64355"/>
                </a:lnTo>
                <a:lnTo>
                  <a:pt x="867779" y="56946"/>
                </a:lnTo>
                <a:close/>
              </a:path>
              <a:path w="1390014" h="284480">
                <a:moveTo>
                  <a:pt x="1098118" y="18630"/>
                </a:moveTo>
                <a:lnTo>
                  <a:pt x="1060686" y="27351"/>
                </a:lnTo>
                <a:lnTo>
                  <a:pt x="1034991" y="46615"/>
                </a:lnTo>
                <a:lnTo>
                  <a:pt x="1021028" y="76423"/>
                </a:lnTo>
                <a:lnTo>
                  <a:pt x="1018794" y="116776"/>
                </a:lnTo>
                <a:lnTo>
                  <a:pt x="1027388" y="156274"/>
                </a:lnTo>
                <a:lnTo>
                  <a:pt x="1045895" y="183500"/>
                </a:lnTo>
                <a:lnTo>
                  <a:pt x="1074318" y="198456"/>
                </a:lnTo>
                <a:lnTo>
                  <a:pt x="1112659" y="201142"/>
                </a:lnTo>
                <a:lnTo>
                  <a:pt x="1150011" y="192424"/>
                </a:lnTo>
                <a:lnTo>
                  <a:pt x="1158863" y="185775"/>
                </a:lnTo>
                <a:lnTo>
                  <a:pt x="1111262" y="185775"/>
                </a:lnTo>
                <a:lnTo>
                  <a:pt x="1101733" y="181758"/>
                </a:lnTo>
                <a:lnTo>
                  <a:pt x="1094062" y="168049"/>
                </a:lnTo>
                <a:lnTo>
                  <a:pt x="1088250" y="144649"/>
                </a:lnTo>
                <a:lnTo>
                  <a:pt x="1084300" y="111556"/>
                </a:lnTo>
                <a:lnTo>
                  <a:pt x="1082964" y="78262"/>
                </a:lnTo>
                <a:lnTo>
                  <a:pt x="1084997" y="54240"/>
                </a:lnTo>
                <a:lnTo>
                  <a:pt x="1090399" y="39492"/>
                </a:lnTo>
                <a:lnTo>
                  <a:pt x="1099172" y="34023"/>
                </a:lnTo>
                <a:lnTo>
                  <a:pt x="1160470" y="34023"/>
                </a:lnTo>
                <a:lnTo>
                  <a:pt x="1136377" y="21318"/>
                </a:lnTo>
                <a:lnTo>
                  <a:pt x="1098118" y="18630"/>
                </a:lnTo>
                <a:close/>
              </a:path>
              <a:path w="1390014" h="284480">
                <a:moveTo>
                  <a:pt x="1160470" y="34023"/>
                </a:moveTo>
                <a:lnTo>
                  <a:pt x="1099172" y="34023"/>
                </a:lnTo>
                <a:lnTo>
                  <a:pt x="1108775" y="38031"/>
                </a:lnTo>
                <a:lnTo>
                  <a:pt x="1116498" y="51731"/>
                </a:lnTo>
                <a:lnTo>
                  <a:pt x="1122339" y="75126"/>
                </a:lnTo>
                <a:lnTo>
                  <a:pt x="1126299" y="108216"/>
                </a:lnTo>
                <a:lnTo>
                  <a:pt x="1127625" y="141518"/>
                </a:lnTo>
                <a:lnTo>
                  <a:pt x="1125562" y="165546"/>
                </a:lnTo>
                <a:lnTo>
                  <a:pt x="1120109" y="180298"/>
                </a:lnTo>
                <a:lnTo>
                  <a:pt x="1111262" y="185775"/>
                </a:lnTo>
                <a:lnTo>
                  <a:pt x="1158863" y="185775"/>
                </a:lnTo>
                <a:lnTo>
                  <a:pt x="1175654" y="173162"/>
                </a:lnTo>
                <a:lnTo>
                  <a:pt x="1189587" y="143355"/>
                </a:lnTo>
                <a:lnTo>
                  <a:pt x="1191806" y="102996"/>
                </a:lnTo>
                <a:lnTo>
                  <a:pt x="1183221" y="63504"/>
                </a:lnTo>
                <a:lnTo>
                  <a:pt x="1164745" y="36277"/>
                </a:lnTo>
                <a:lnTo>
                  <a:pt x="1160470" y="34023"/>
                </a:lnTo>
                <a:close/>
              </a:path>
              <a:path w="1390014" h="284480">
                <a:moveTo>
                  <a:pt x="1274483" y="4394"/>
                </a:moveTo>
                <a:lnTo>
                  <a:pt x="1259218" y="7515"/>
                </a:lnTo>
                <a:lnTo>
                  <a:pt x="1243676" y="10115"/>
                </a:lnTo>
                <a:lnTo>
                  <a:pt x="1227852" y="12191"/>
                </a:lnTo>
                <a:lnTo>
                  <a:pt x="1211745" y="13741"/>
                </a:lnTo>
                <a:lnTo>
                  <a:pt x="1225651" y="188315"/>
                </a:lnTo>
                <a:lnTo>
                  <a:pt x="1288732" y="183286"/>
                </a:lnTo>
                <a:lnTo>
                  <a:pt x="1281137" y="87883"/>
                </a:lnTo>
                <a:lnTo>
                  <a:pt x="1280833" y="77649"/>
                </a:lnTo>
                <a:lnTo>
                  <a:pt x="1290942" y="39928"/>
                </a:lnTo>
                <a:lnTo>
                  <a:pt x="1293959" y="37071"/>
                </a:lnTo>
                <a:lnTo>
                  <a:pt x="1277086" y="37071"/>
                </a:lnTo>
                <a:lnTo>
                  <a:pt x="1274483" y="4394"/>
                </a:lnTo>
                <a:close/>
              </a:path>
              <a:path w="1390014" h="284480">
                <a:moveTo>
                  <a:pt x="1377550" y="33096"/>
                </a:moveTo>
                <a:lnTo>
                  <a:pt x="1311554" y="33096"/>
                </a:lnTo>
                <a:lnTo>
                  <a:pt x="1315707" y="39319"/>
                </a:lnTo>
                <a:lnTo>
                  <a:pt x="1326934" y="180238"/>
                </a:lnTo>
                <a:lnTo>
                  <a:pt x="1390014" y="175221"/>
                </a:lnTo>
                <a:lnTo>
                  <a:pt x="1379334" y="41097"/>
                </a:lnTo>
                <a:lnTo>
                  <a:pt x="1377550" y="33096"/>
                </a:lnTo>
                <a:close/>
              </a:path>
              <a:path w="1390014" h="284480">
                <a:moveTo>
                  <a:pt x="1331874" y="0"/>
                </a:moveTo>
                <a:lnTo>
                  <a:pt x="1315748" y="3331"/>
                </a:lnTo>
                <a:lnTo>
                  <a:pt x="1301242" y="10620"/>
                </a:lnTo>
                <a:lnTo>
                  <a:pt x="1288354" y="21867"/>
                </a:lnTo>
                <a:lnTo>
                  <a:pt x="1277086" y="37071"/>
                </a:lnTo>
                <a:lnTo>
                  <a:pt x="1293959" y="37071"/>
                </a:lnTo>
                <a:lnTo>
                  <a:pt x="1296924" y="34264"/>
                </a:lnTo>
                <a:lnTo>
                  <a:pt x="1311554" y="33096"/>
                </a:lnTo>
                <a:lnTo>
                  <a:pt x="1377550" y="33096"/>
                </a:lnTo>
                <a:lnTo>
                  <a:pt x="1375033" y="21804"/>
                </a:lnTo>
                <a:lnTo>
                  <a:pt x="1365691" y="8523"/>
                </a:lnTo>
                <a:lnTo>
                  <a:pt x="1351305" y="1254"/>
                </a:lnTo>
                <a:lnTo>
                  <a:pt x="13318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92871" y="284556"/>
            <a:ext cx="1125855" cy="371475"/>
          </a:xfrm>
          <a:custGeom>
            <a:avLst/>
            <a:gdLst/>
            <a:ahLst/>
            <a:cxnLst/>
            <a:rect l="l" t="t" r="r" b="b"/>
            <a:pathLst>
              <a:path w="1125855" h="371475">
                <a:moveTo>
                  <a:pt x="111175" y="82956"/>
                </a:moveTo>
                <a:lnTo>
                  <a:pt x="51028" y="87744"/>
                </a:lnTo>
                <a:lnTo>
                  <a:pt x="0" y="329234"/>
                </a:lnTo>
                <a:lnTo>
                  <a:pt x="26784" y="327101"/>
                </a:lnTo>
                <a:lnTo>
                  <a:pt x="37744" y="274739"/>
                </a:lnTo>
                <a:lnTo>
                  <a:pt x="108788" y="269087"/>
                </a:lnTo>
                <a:lnTo>
                  <a:pt x="179336" y="269087"/>
                </a:lnTo>
                <a:lnTo>
                  <a:pt x="172537" y="250520"/>
                </a:lnTo>
                <a:lnTo>
                  <a:pt x="42608" y="250520"/>
                </a:lnTo>
                <a:lnTo>
                  <a:pt x="64350" y="143560"/>
                </a:lnTo>
                <a:lnTo>
                  <a:pt x="133369" y="143560"/>
                </a:lnTo>
                <a:lnTo>
                  <a:pt x="111175" y="82956"/>
                </a:lnTo>
                <a:close/>
              </a:path>
              <a:path w="1125855" h="371475">
                <a:moveTo>
                  <a:pt x="179336" y="269087"/>
                </a:moveTo>
                <a:lnTo>
                  <a:pt x="108788" y="269087"/>
                </a:lnTo>
                <a:lnTo>
                  <a:pt x="126860" y="319125"/>
                </a:lnTo>
                <a:lnTo>
                  <a:pt x="195656" y="313651"/>
                </a:lnTo>
                <a:lnTo>
                  <a:pt x="179336" y="269087"/>
                </a:lnTo>
                <a:close/>
              </a:path>
              <a:path w="1125855" h="371475">
                <a:moveTo>
                  <a:pt x="133369" y="143560"/>
                </a:moveTo>
                <a:lnTo>
                  <a:pt x="64350" y="143560"/>
                </a:lnTo>
                <a:lnTo>
                  <a:pt x="100507" y="245910"/>
                </a:lnTo>
                <a:lnTo>
                  <a:pt x="42608" y="250520"/>
                </a:lnTo>
                <a:lnTo>
                  <a:pt x="172537" y="250520"/>
                </a:lnTo>
                <a:lnTo>
                  <a:pt x="133369" y="143560"/>
                </a:lnTo>
                <a:close/>
              </a:path>
              <a:path w="1125855" h="371475">
                <a:moveTo>
                  <a:pt x="259638" y="128879"/>
                </a:moveTo>
                <a:lnTo>
                  <a:pt x="242238" y="132239"/>
                </a:lnTo>
                <a:lnTo>
                  <a:pt x="225985" y="134945"/>
                </a:lnTo>
                <a:lnTo>
                  <a:pt x="210877" y="136996"/>
                </a:lnTo>
                <a:lnTo>
                  <a:pt x="196913" y="138391"/>
                </a:lnTo>
                <a:lnTo>
                  <a:pt x="215468" y="371373"/>
                </a:lnTo>
                <a:lnTo>
                  <a:pt x="278549" y="366356"/>
                </a:lnTo>
                <a:lnTo>
                  <a:pt x="272719" y="293065"/>
                </a:lnTo>
                <a:lnTo>
                  <a:pt x="349496" y="293065"/>
                </a:lnTo>
                <a:lnTo>
                  <a:pt x="357011" y="285127"/>
                </a:lnTo>
                <a:lnTo>
                  <a:pt x="291566" y="285127"/>
                </a:lnTo>
                <a:lnTo>
                  <a:pt x="282455" y="281603"/>
                </a:lnTo>
                <a:lnTo>
                  <a:pt x="275180" y="269432"/>
                </a:lnTo>
                <a:lnTo>
                  <a:pt x="269738" y="248614"/>
                </a:lnTo>
                <a:lnTo>
                  <a:pt x="266128" y="219151"/>
                </a:lnTo>
                <a:lnTo>
                  <a:pt x="265168" y="190617"/>
                </a:lnTo>
                <a:lnTo>
                  <a:pt x="267471" y="169995"/>
                </a:lnTo>
                <a:lnTo>
                  <a:pt x="273036" y="157289"/>
                </a:lnTo>
                <a:lnTo>
                  <a:pt x="276993" y="155143"/>
                </a:lnTo>
                <a:lnTo>
                  <a:pt x="261721" y="155143"/>
                </a:lnTo>
                <a:lnTo>
                  <a:pt x="259638" y="128879"/>
                </a:lnTo>
                <a:close/>
              </a:path>
              <a:path w="1125855" h="371475">
                <a:moveTo>
                  <a:pt x="349496" y="293065"/>
                </a:moveTo>
                <a:lnTo>
                  <a:pt x="272719" y="293065"/>
                </a:lnTo>
                <a:lnTo>
                  <a:pt x="282065" y="300691"/>
                </a:lnTo>
                <a:lnTo>
                  <a:pt x="292347" y="305854"/>
                </a:lnTo>
                <a:lnTo>
                  <a:pt x="303562" y="308549"/>
                </a:lnTo>
                <a:lnTo>
                  <a:pt x="315709" y="308775"/>
                </a:lnTo>
                <a:lnTo>
                  <a:pt x="342095" y="300881"/>
                </a:lnTo>
                <a:lnTo>
                  <a:pt x="349496" y="293065"/>
                </a:lnTo>
                <a:close/>
              </a:path>
              <a:path w="1125855" h="371475">
                <a:moveTo>
                  <a:pt x="351924" y="152501"/>
                </a:moveTo>
                <a:lnTo>
                  <a:pt x="281863" y="152501"/>
                </a:lnTo>
                <a:lnTo>
                  <a:pt x="289671" y="155963"/>
                </a:lnTo>
                <a:lnTo>
                  <a:pt x="295989" y="167720"/>
                </a:lnTo>
                <a:lnTo>
                  <a:pt x="300816" y="187772"/>
                </a:lnTo>
                <a:lnTo>
                  <a:pt x="304152" y="216115"/>
                </a:lnTo>
                <a:lnTo>
                  <a:pt x="305386" y="245774"/>
                </a:lnTo>
                <a:lnTo>
                  <a:pt x="303698" y="267161"/>
                </a:lnTo>
                <a:lnTo>
                  <a:pt x="299090" y="280279"/>
                </a:lnTo>
                <a:lnTo>
                  <a:pt x="291566" y="285127"/>
                </a:lnTo>
                <a:lnTo>
                  <a:pt x="357011" y="285127"/>
                </a:lnTo>
                <a:lnTo>
                  <a:pt x="359895" y="282081"/>
                </a:lnTo>
                <a:lnTo>
                  <a:pt x="369108" y="252376"/>
                </a:lnTo>
                <a:lnTo>
                  <a:pt x="369735" y="211772"/>
                </a:lnTo>
                <a:lnTo>
                  <a:pt x="367139" y="192076"/>
                </a:lnTo>
                <a:lnTo>
                  <a:pt x="362683" y="174651"/>
                </a:lnTo>
                <a:lnTo>
                  <a:pt x="356365" y="159496"/>
                </a:lnTo>
                <a:lnTo>
                  <a:pt x="351924" y="152501"/>
                </a:lnTo>
                <a:close/>
              </a:path>
              <a:path w="1125855" h="371475">
                <a:moveTo>
                  <a:pt x="302831" y="125260"/>
                </a:moveTo>
                <a:lnTo>
                  <a:pt x="290732" y="127886"/>
                </a:lnTo>
                <a:lnTo>
                  <a:pt x="279847" y="133743"/>
                </a:lnTo>
                <a:lnTo>
                  <a:pt x="270177" y="142830"/>
                </a:lnTo>
                <a:lnTo>
                  <a:pt x="261721" y="155143"/>
                </a:lnTo>
                <a:lnTo>
                  <a:pt x="276993" y="155143"/>
                </a:lnTo>
                <a:lnTo>
                  <a:pt x="281863" y="152501"/>
                </a:lnTo>
                <a:lnTo>
                  <a:pt x="351924" y="152501"/>
                </a:lnTo>
                <a:lnTo>
                  <a:pt x="348183" y="146608"/>
                </a:lnTo>
                <a:lnTo>
                  <a:pt x="338518" y="136457"/>
                </a:lnTo>
                <a:lnTo>
                  <a:pt x="327736" y="129514"/>
                </a:lnTo>
                <a:lnTo>
                  <a:pt x="315839" y="125781"/>
                </a:lnTo>
                <a:lnTo>
                  <a:pt x="302831" y="125260"/>
                </a:lnTo>
                <a:close/>
              </a:path>
              <a:path w="1125855" h="371475">
                <a:moveTo>
                  <a:pt x="452577" y="113499"/>
                </a:moveTo>
                <a:lnTo>
                  <a:pt x="435177" y="116866"/>
                </a:lnTo>
                <a:lnTo>
                  <a:pt x="418922" y="119576"/>
                </a:lnTo>
                <a:lnTo>
                  <a:pt x="403810" y="121629"/>
                </a:lnTo>
                <a:lnTo>
                  <a:pt x="389839" y="123024"/>
                </a:lnTo>
                <a:lnTo>
                  <a:pt x="408406" y="356006"/>
                </a:lnTo>
                <a:lnTo>
                  <a:pt x="471487" y="350977"/>
                </a:lnTo>
                <a:lnTo>
                  <a:pt x="465658" y="277698"/>
                </a:lnTo>
                <a:lnTo>
                  <a:pt x="542428" y="277698"/>
                </a:lnTo>
                <a:lnTo>
                  <a:pt x="549942" y="269760"/>
                </a:lnTo>
                <a:lnTo>
                  <a:pt x="484504" y="269760"/>
                </a:lnTo>
                <a:lnTo>
                  <a:pt x="475393" y="266236"/>
                </a:lnTo>
                <a:lnTo>
                  <a:pt x="468118" y="254065"/>
                </a:lnTo>
                <a:lnTo>
                  <a:pt x="462677" y="233247"/>
                </a:lnTo>
                <a:lnTo>
                  <a:pt x="459066" y="203784"/>
                </a:lnTo>
                <a:lnTo>
                  <a:pt x="458107" y="175244"/>
                </a:lnTo>
                <a:lnTo>
                  <a:pt x="460409" y="154622"/>
                </a:lnTo>
                <a:lnTo>
                  <a:pt x="465974" y="141915"/>
                </a:lnTo>
                <a:lnTo>
                  <a:pt x="469914" y="139776"/>
                </a:lnTo>
                <a:lnTo>
                  <a:pt x="454659" y="139776"/>
                </a:lnTo>
                <a:lnTo>
                  <a:pt x="452577" y="113499"/>
                </a:lnTo>
                <a:close/>
              </a:path>
              <a:path w="1125855" h="371475">
                <a:moveTo>
                  <a:pt x="542428" y="277698"/>
                </a:moveTo>
                <a:lnTo>
                  <a:pt x="465658" y="277698"/>
                </a:lnTo>
                <a:lnTo>
                  <a:pt x="475002" y="285323"/>
                </a:lnTo>
                <a:lnTo>
                  <a:pt x="485281" y="290482"/>
                </a:lnTo>
                <a:lnTo>
                  <a:pt x="496495" y="293176"/>
                </a:lnTo>
                <a:lnTo>
                  <a:pt x="508647" y="293408"/>
                </a:lnTo>
                <a:lnTo>
                  <a:pt x="535034" y="285509"/>
                </a:lnTo>
                <a:lnTo>
                  <a:pt x="542428" y="277698"/>
                </a:lnTo>
                <a:close/>
              </a:path>
              <a:path w="1125855" h="371475">
                <a:moveTo>
                  <a:pt x="544862" y="137121"/>
                </a:moveTo>
                <a:lnTo>
                  <a:pt x="474802" y="137121"/>
                </a:lnTo>
                <a:lnTo>
                  <a:pt x="482610" y="140591"/>
                </a:lnTo>
                <a:lnTo>
                  <a:pt x="488927" y="152352"/>
                </a:lnTo>
                <a:lnTo>
                  <a:pt x="493754" y="172404"/>
                </a:lnTo>
                <a:lnTo>
                  <a:pt x="497090" y="200748"/>
                </a:lnTo>
                <a:lnTo>
                  <a:pt x="498324" y="230407"/>
                </a:lnTo>
                <a:lnTo>
                  <a:pt x="496636" y="251794"/>
                </a:lnTo>
                <a:lnTo>
                  <a:pt x="492029" y="264912"/>
                </a:lnTo>
                <a:lnTo>
                  <a:pt x="484504" y="269760"/>
                </a:lnTo>
                <a:lnTo>
                  <a:pt x="549942" y="269760"/>
                </a:lnTo>
                <a:lnTo>
                  <a:pt x="552832" y="266707"/>
                </a:lnTo>
                <a:lnTo>
                  <a:pt x="562041" y="237002"/>
                </a:lnTo>
                <a:lnTo>
                  <a:pt x="562660" y="196392"/>
                </a:lnTo>
                <a:lnTo>
                  <a:pt x="560072" y="176702"/>
                </a:lnTo>
                <a:lnTo>
                  <a:pt x="555620" y="159277"/>
                </a:lnTo>
                <a:lnTo>
                  <a:pt x="549303" y="144118"/>
                </a:lnTo>
                <a:lnTo>
                  <a:pt x="544862" y="137121"/>
                </a:lnTo>
                <a:close/>
              </a:path>
              <a:path w="1125855" h="371475">
                <a:moveTo>
                  <a:pt x="495769" y="109893"/>
                </a:moveTo>
                <a:lnTo>
                  <a:pt x="483670" y="112517"/>
                </a:lnTo>
                <a:lnTo>
                  <a:pt x="472786" y="118371"/>
                </a:lnTo>
                <a:lnTo>
                  <a:pt x="463115" y="127457"/>
                </a:lnTo>
                <a:lnTo>
                  <a:pt x="454659" y="139776"/>
                </a:lnTo>
                <a:lnTo>
                  <a:pt x="469914" y="139776"/>
                </a:lnTo>
                <a:lnTo>
                  <a:pt x="474802" y="137121"/>
                </a:lnTo>
                <a:lnTo>
                  <a:pt x="544862" y="137121"/>
                </a:lnTo>
                <a:lnTo>
                  <a:pt x="541121" y="131229"/>
                </a:lnTo>
                <a:lnTo>
                  <a:pt x="531456" y="121080"/>
                </a:lnTo>
                <a:lnTo>
                  <a:pt x="520674" y="114141"/>
                </a:lnTo>
                <a:lnTo>
                  <a:pt x="508778" y="110412"/>
                </a:lnTo>
                <a:lnTo>
                  <a:pt x="495769" y="109893"/>
                </a:lnTo>
                <a:close/>
              </a:path>
              <a:path w="1125855" h="371475">
                <a:moveTo>
                  <a:pt x="640664" y="37287"/>
                </a:moveTo>
                <a:lnTo>
                  <a:pt x="622971" y="40223"/>
                </a:lnTo>
                <a:lnTo>
                  <a:pt x="606604" y="42614"/>
                </a:lnTo>
                <a:lnTo>
                  <a:pt x="591563" y="44463"/>
                </a:lnTo>
                <a:lnTo>
                  <a:pt x="577849" y="45770"/>
                </a:lnTo>
                <a:lnTo>
                  <a:pt x="596645" y="281698"/>
                </a:lnTo>
                <a:lnTo>
                  <a:pt x="659726" y="276669"/>
                </a:lnTo>
                <a:lnTo>
                  <a:pt x="640664" y="37287"/>
                </a:lnTo>
                <a:close/>
              </a:path>
              <a:path w="1125855" h="371475">
                <a:moveTo>
                  <a:pt x="707796" y="29514"/>
                </a:moveTo>
                <a:lnTo>
                  <a:pt x="695056" y="31959"/>
                </a:lnTo>
                <a:lnTo>
                  <a:pt x="686214" y="36968"/>
                </a:lnTo>
                <a:lnTo>
                  <a:pt x="681269" y="44536"/>
                </a:lnTo>
                <a:lnTo>
                  <a:pt x="680224" y="54660"/>
                </a:lnTo>
                <a:lnTo>
                  <a:pt x="682860" y="64497"/>
                </a:lnTo>
                <a:lnTo>
                  <a:pt x="688940" y="71188"/>
                </a:lnTo>
                <a:lnTo>
                  <a:pt x="698462" y="74732"/>
                </a:lnTo>
                <a:lnTo>
                  <a:pt x="711428" y="75133"/>
                </a:lnTo>
                <a:lnTo>
                  <a:pt x="724173" y="72688"/>
                </a:lnTo>
                <a:lnTo>
                  <a:pt x="733015" y="67679"/>
                </a:lnTo>
                <a:lnTo>
                  <a:pt x="737956" y="60111"/>
                </a:lnTo>
                <a:lnTo>
                  <a:pt x="739000" y="49987"/>
                </a:lnTo>
                <a:lnTo>
                  <a:pt x="736364" y="40150"/>
                </a:lnTo>
                <a:lnTo>
                  <a:pt x="730284" y="33459"/>
                </a:lnTo>
                <a:lnTo>
                  <a:pt x="720762" y="29915"/>
                </a:lnTo>
                <a:lnTo>
                  <a:pt x="707796" y="29514"/>
                </a:lnTo>
                <a:close/>
              </a:path>
              <a:path w="1125855" h="371475">
                <a:moveTo>
                  <a:pt x="743927" y="90119"/>
                </a:moveTo>
                <a:lnTo>
                  <a:pt x="727578" y="93474"/>
                </a:lnTo>
                <a:lnTo>
                  <a:pt x="711676" y="96207"/>
                </a:lnTo>
                <a:lnTo>
                  <a:pt x="696221" y="98318"/>
                </a:lnTo>
                <a:lnTo>
                  <a:pt x="681215" y="99809"/>
                </a:lnTo>
                <a:lnTo>
                  <a:pt x="695083" y="273850"/>
                </a:lnTo>
                <a:lnTo>
                  <a:pt x="758164" y="268833"/>
                </a:lnTo>
                <a:lnTo>
                  <a:pt x="743927" y="90119"/>
                </a:lnTo>
                <a:close/>
              </a:path>
              <a:path w="1125855" h="371475">
                <a:moveTo>
                  <a:pt x="853198" y="81064"/>
                </a:moveTo>
                <a:lnTo>
                  <a:pt x="807510" y="99968"/>
                </a:lnTo>
                <a:lnTo>
                  <a:pt x="781143" y="144897"/>
                </a:lnTo>
                <a:lnTo>
                  <a:pt x="778253" y="163478"/>
                </a:lnTo>
                <a:lnTo>
                  <a:pt x="778408" y="183730"/>
                </a:lnTo>
                <a:lnTo>
                  <a:pt x="786885" y="221333"/>
                </a:lnTo>
                <a:lnTo>
                  <a:pt x="805383" y="247199"/>
                </a:lnTo>
                <a:lnTo>
                  <a:pt x="833901" y="261329"/>
                </a:lnTo>
                <a:lnTo>
                  <a:pt x="872439" y="263728"/>
                </a:lnTo>
                <a:lnTo>
                  <a:pt x="901807" y="257596"/>
                </a:lnTo>
                <a:lnTo>
                  <a:pt x="921105" y="245529"/>
                </a:lnTo>
                <a:lnTo>
                  <a:pt x="884732" y="245529"/>
                </a:lnTo>
                <a:lnTo>
                  <a:pt x="869197" y="242459"/>
                </a:lnTo>
                <a:lnTo>
                  <a:pt x="857319" y="230490"/>
                </a:lnTo>
                <a:lnTo>
                  <a:pt x="849099" y="209622"/>
                </a:lnTo>
                <a:lnTo>
                  <a:pt x="844537" y="179857"/>
                </a:lnTo>
                <a:lnTo>
                  <a:pt x="936485" y="172529"/>
                </a:lnTo>
                <a:lnTo>
                  <a:pt x="934145" y="160337"/>
                </a:lnTo>
                <a:lnTo>
                  <a:pt x="842810" y="160337"/>
                </a:lnTo>
                <a:lnTo>
                  <a:pt x="842251" y="144551"/>
                </a:lnTo>
                <a:lnTo>
                  <a:pt x="842622" y="124658"/>
                </a:lnTo>
                <a:lnTo>
                  <a:pt x="845259" y="110261"/>
                </a:lnTo>
                <a:lnTo>
                  <a:pt x="850161" y="101360"/>
                </a:lnTo>
                <a:lnTo>
                  <a:pt x="857326" y="97955"/>
                </a:lnTo>
                <a:lnTo>
                  <a:pt x="907253" y="97955"/>
                </a:lnTo>
                <a:lnTo>
                  <a:pt x="886729" y="84523"/>
                </a:lnTo>
                <a:lnTo>
                  <a:pt x="853198" y="81064"/>
                </a:lnTo>
                <a:close/>
              </a:path>
              <a:path w="1125855" h="371475">
                <a:moveTo>
                  <a:pt x="912850" y="192328"/>
                </a:moveTo>
                <a:lnTo>
                  <a:pt x="913434" y="196799"/>
                </a:lnTo>
                <a:lnTo>
                  <a:pt x="913866" y="200761"/>
                </a:lnTo>
                <a:lnTo>
                  <a:pt x="914145" y="204228"/>
                </a:lnTo>
                <a:lnTo>
                  <a:pt x="913461" y="221333"/>
                </a:lnTo>
                <a:lnTo>
                  <a:pt x="908335" y="233908"/>
                </a:lnTo>
                <a:lnTo>
                  <a:pt x="898758" y="241976"/>
                </a:lnTo>
                <a:lnTo>
                  <a:pt x="884732" y="245529"/>
                </a:lnTo>
                <a:lnTo>
                  <a:pt x="921105" y="245529"/>
                </a:lnTo>
                <a:lnTo>
                  <a:pt x="922664" y="244554"/>
                </a:lnTo>
                <a:lnTo>
                  <a:pt x="935011" y="224601"/>
                </a:lnTo>
                <a:lnTo>
                  <a:pt x="938847" y="197739"/>
                </a:lnTo>
                <a:lnTo>
                  <a:pt x="912850" y="192328"/>
                </a:lnTo>
                <a:close/>
              </a:path>
              <a:path w="1125855" h="371475">
                <a:moveTo>
                  <a:pt x="907253" y="97955"/>
                </a:moveTo>
                <a:lnTo>
                  <a:pt x="857326" y="97955"/>
                </a:lnTo>
                <a:lnTo>
                  <a:pt x="865640" y="101117"/>
                </a:lnTo>
                <a:lnTo>
                  <a:pt x="872275" y="112067"/>
                </a:lnTo>
                <a:lnTo>
                  <a:pt x="877226" y="130805"/>
                </a:lnTo>
                <a:lnTo>
                  <a:pt x="880490" y="157327"/>
                </a:lnTo>
                <a:lnTo>
                  <a:pt x="842810" y="160337"/>
                </a:lnTo>
                <a:lnTo>
                  <a:pt x="934145" y="160337"/>
                </a:lnTo>
                <a:lnTo>
                  <a:pt x="928372" y="130257"/>
                </a:lnTo>
                <a:lnTo>
                  <a:pt x="911786" y="100922"/>
                </a:lnTo>
                <a:lnTo>
                  <a:pt x="907253" y="97955"/>
                </a:lnTo>
                <a:close/>
              </a:path>
              <a:path w="1125855" h="371475">
                <a:moveTo>
                  <a:pt x="1009192" y="68630"/>
                </a:moveTo>
                <a:lnTo>
                  <a:pt x="982434" y="76605"/>
                </a:lnTo>
                <a:lnTo>
                  <a:pt x="964377" y="95559"/>
                </a:lnTo>
                <a:lnTo>
                  <a:pt x="955021" y="125493"/>
                </a:lnTo>
                <a:lnTo>
                  <a:pt x="954366" y="166408"/>
                </a:lnTo>
                <a:lnTo>
                  <a:pt x="961189" y="205586"/>
                </a:lnTo>
                <a:lnTo>
                  <a:pt x="974455" y="232902"/>
                </a:lnTo>
                <a:lnTo>
                  <a:pt x="994164" y="248354"/>
                </a:lnTo>
                <a:lnTo>
                  <a:pt x="1020317" y="251942"/>
                </a:lnTo>
                <a:lnTo>
                  <a:pt x="1032867" y="249749"/>
                </a:lnTo>
                <a:lnTo>
                  <a:pt x="1043884" y="245284"/>
                </a:lnTo>
                <a:lnTo>
                  <a:pt x="1053370" y="238548"/>
                </a:lnTo>
                <a:lnTo>
                  <a:pt x="1061326" y="229539"/>
                </a:lnTo>
                <a:lnTo>
                  <a:pt x="1124815" y="229539"/>
                </a:lnTo>
                <a:lnTo>
                  <a:pt x="1124414" y="224510"/>
                </a:lnTo>
                <a:lnTo>
                  <a:pt x="1043711" y="224510"/>
                </a:lnTo>
                <a:lnTo>
                  <a:pt x="1035684" y="223117"/>
                </a:lnTo>
                <a:lnTo>
                  <a:pt x="1019784" y="159981"/>
                </a:lnTo>
                <a:lnTo>
                  <a:pt x="1018021" y="110034"/>
                </a:lnTo>
                <a:lnTo>
                  <a:pt x="1020275" y="100666"/>
                </a:lnTo>
                <a:lnTo>
                  <a:pt x="1024808" y="94794"/>
                </a:lnTo>
                <a:lnTo>
                  <a:pt x="1031620" y="92417"/>
                </a:lnTo>
                <a:lnTo>
                  <a:pt x="1113889" y="92417"/>
                </a:lnTo>
                <a:lnTo>
                  <a:pt x="1113467" y="87122"/>
                </a:lnTo>
                <a:lnTo>
                  <a:pt x="1049985" y="87122"/>
                </a:lnTo>
                <a:lnTo>
                  <a:pt x="1041343" y="78301"/>
                </a:lnTo>
                <a:lnTo>
                  <a:pt x="1031665" y="72280"/>
                </a:lnTo>
                <a:lnTo>
                  <a:pt x="1020949" y="69057"/>
                </a:lnTo>
                <a:lnTo>
                  <a:pt x="1009192" y="68630"/>
                </a:lnTo>
                <a:close/>
              </a:path>
              <a:path w="1125855" h="371475">
                <a:moveTo>
                  <a:pt x="1124815" y="229539"/>
                </a:moveTo>
                <a:lnTo>
                  <a:pt x="1061326" y="229539"/>
                </a:lnTo>
                <a:lnTo>
                  <a:pt x="1062520" y="244576"/>
                </a:lnTo>
                <a:lnTo>
                  <a:pt x="1125613" y="239560"/>
                </a:lnTo>
                <a:lnTo>
                  <a:pt x="1124815" y="229539"/>
                </a:lnTo>
                <a:close/>
              </a:path>
              <a:path w="1125855" h="371475">
                <a:moveTo>
                  <a:pt x="1113889" y="92417"/>
                </a:moveTo>
                <a:lnTo>
                  <a:pt x="1031620" y="92417"/>
                </a:lnTo>
                <a:lnTo>
                  <a:pt x="1038814" y="93658"/>
                </a:lnTo>
                <a:lnTo>
                  <a:pt x="1044678" y="98637"/>
                </a:lnTo>
                <a:lnTo>
                  <a:pt x="1049210" y="107355"/>
                </a:lnTo>
                <a:lnTo>
                  <a:pt x="1052410" y="119811"/>
                </a:lnTo>
                <a:lnTo>
                  <a:pt x="1056106" y="148729"/>
                </a:lnTo>
                <a:lnTo>
                  <a:pt x="1058633" y="191325"/>
                </a:lnTo>
                <a:lnTo>
                  <a:pt x="1058586" y="205586"/>
                </a:lnTo>
                <a:lnTo>
                  <a:pt x="1056168" y="215519"/>
                </a:lnTo>
                <a:lnTo>
                  <a:pt x="1051188" y="221915"/>
                </a:lnTo>
                <a:lnTo>
                  <a:pt x="1043711" y="224510"/>
                </a:lnTo>
                <a:lnTo>
                  <a:pt x="1124414" y="224510"/>
                </a:lnTo>
                <a:lnTo>
                  <a:pt x="1113889" y="92417"/>
                </a:lnTo>
                <a:close/>
              </a:path>
              <a:path w="1125855" h="371475">
                <a:moveTo>
                  <a:pt x="1106525" y="0"/>
                </a:moveTo>
                <a:lnTo>
                  <a:pt x="1089747" y="2935"/>
                </a:lnTo>
                <a:lnTo>
                  <a:pt x="1073686" y="5359"/>
                </a:lnTo>
                <a:lnTo>
                  <a:pt x="1058344" y="7268"/>
                </a:lnTo>
                <a:lnTo>
                  <a:pt x="1043724" y="8661"/>
                </a:lnTo>
                <a:lnTo>
                  <a:pt x="1049985" y="87122"/>
                </a:lnTo>
                <a:lnTo>
                  <a:pt x="1113467" y="87122"/>
                </a:lnTo>
                <a:lnTo>
                  <a:pt x="11065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143021" y="239026"/>
            <a:ext cx="1181100" cy="271780"/>
          </a:xfrm>
          <a:custGeom>
            <a:avLst/>
            <a:gdLst/>
            <a:ahLst/>
            <a:cxnLst/>
            <a:rect l="l" t="t" r="r" b="b"/>
            <a:pathLst>
              <a:path w="1181100" h="271780">
                <a:moveTo>
                  <a:pt x="37858" y="187096"/>
                </a:moveTo>
                <a:lnTo>
                  <a:pt x="5422" y="196977"/>
                </a:lnTo>
                <a:lnTo>
                  <a:pt x="5402" y="207698"/>
                </a:lnTo>
                <a:lnTo>
                  <a:pt x="5651" y="210705"/>
                </a:lnTo>
                <a:lnTo>
                  <a:pt x="13495" y="239988"/>
                </a:lnTo>
                <a:lnTo>
                  <a:pt x="31616" y="259905"/>
                </a:lnTo>
                <a:lnTo>
                  <a:pt x="60015" y="270459"/>
                </a:lnTo>
                <a:lnTo>
                  <a:pt x="98691" y="271653"/>
                </a:lnTo>
                <a:lnTo>
                  <a:pt x="117393" y="268883"/>
                </a:lnTo>
                <a:lnTo>
                  <a:pt x="133931" y="263734"/>
                </a:lnTo>
                <a:lnTo>
                  <a:pt x="148301" y="256204"/>
                </a:lnTo>
                <a:lnTo>
                  <a:pt x="151765" y="253390"/>
                </a:lnTo>
                <a:lnTo>
                  <a:pt x="89928" y="253390"/>
                </a:lnTo>
                <a:lnTo>
                  <a:pt x="67706" y="252397"/>
                </a:lnTo>
                <a:lnTo>
                  <a:pt x="36131" y="213499"/>
                </a:lnTo>
                <a:lnTo>
                  <a:pt x="35946" y="206607"/>
                </a:lnTo>
                <a:lnTo>
                  <a:pt x="36123" y="201364"/>
                </a:lnTo>
                <a:lnTo>
                  <a:pt x="36772" y="194497"/>
                </a:lnTo>
                <a:lnTo>
                  <a:pt x="37858" y="187096"/>
                </a:lnTo>
                <a:close/>
              </a:path>
              <a:path w="1181100" h="271780">
                <a:moveTo>
                  <a:pt x="78714" y="27470"/>
                </a:moveTo>
                <a:lnTo>
                  <a:pt x="31022" y="42282"/>
                </a:lnTo>
                <a:lnTo>
                  <a:pt x="3524" y="75704"/>
                </a:lnTo>
                <a:lnTo>
                  <a:pt x="0" y="104876"/>
                </a:lnTo>
                <a:lnTo>
                  <a:pt x="6438" y="130706"/>
                </a:lnTo>
                <a:lnTo>
                  <a:pt x="21278" y="152017"/>
                </a:lnTo>
                <a:lnTo>
                  <a:pt x="44519" y="168811"/>
                </a:lnTo>
                <a:lnTo>
                  <a:pt x="76161" y="181089"/>
                </a:lnTo>
                <a:lnTo>
                  <a:pt x="97997" y="188666"/>
                </a:lnTo>
                <a:lnTo>
                  <a:pt x="113861" y="197435"/>
                </a:lnTo>
                <a:lnTo>
                  <a:pt x="123753" y="207397"/>
                </a:lnTo>
                <a:lnTo>
                  <a:pt x="127673" y="218554"/>
                </a:lnTo>
                <a:lnTo>
                  <a:pt x="126263" y="232589"/>
                </a:lnTo>
                <a:lnTo>
                  <a:pt x="119502" y="243073"/>
                </a:lnTo>
                <a:lnTo>
                  <a:pt x="107390" y="250006"/>
                </a:lnTo>
                <a:lnTo>
                  <a:pt x="89928" y="253390"/>
                </a:lnTo>
                <a:lnTo>
                  <a:pt x="151765" y="253390"/>
                </a:lnTo>
                <a:lnTo>
                  <a:pt x="176506" y="221249"/>
                </a:lnTo>
                <a:lnTo>
                  <a:pt x="180060" y="190550"/>
                </a:lnTo>
                <a:lnTo>
                  <a:pt x="172607" y="164119"/>
                </a:lnTo>
                <a:lnTo>
                  <a:pt x="154801" y="142033"/>
                </a:lnTo>
                <a:lnTo>
                  <a:pt x="126644" y="124296"/>
                </a:lnTo>
                <a:lnTo>
                  <a:pt x="88137" y="110909"/>
                </a:lnTo>
                <a:lnTo>
                  <a:pt x="68221" y="104463"/>
                </a:lnTo>
                <a:lnTo>
                  <a:pt x="53752" y="96821"/>
                </a:lnTo>
                <a:lnTo>
                  <a:pt x="44732" y="87984"/>
                </a:lnTo>
                <a:lnTo>
                  <a:pt x="41160" y="77952"/>
                </a:lnTo>
                <a:lnTo>
                  <a:pt x="42639" y="65353"/>
                </a:lnTo>
                <a:lnTo>
                  <a:pt x="49323" y="55903"/>
                </a:lnTo>
                <a:lnTo>
                  <a:pt x="61213" y="49604"/>
                </a:lnTo>
                <a:lnTo>
                  <a:pt x="78308" y="46456"/>
                </a:lnTo>
                <a:lnTo>
                  <a:pt x="143270" y="46456"/>
                </a:lnTo>
                <a:lnTo>
                  <a:pt x="138439" y="40327"/>
                </a:lnTo>
                <a:lnTo>
                  <a:pt x="113090" y="29136"/>
                </a:lnTo>
                <a:lnTo>
                  <a:pt x="78714" y="27470"/>
                </a:lnTo>
                <a:close/>
              </a:path>
              <a:path w="1181100" h="271780">
                <a:moveTo>
                  <a:pt x="143270" y="46456"/>
                </a:moveTo>
                <a:lnTo>
                  <a:pt x="78308" y="46456"/>
                </a:lnTo>
                <a:lnTo>
                  <a:pt x="100365" y="47292"/>
                </a:lnTo>
                <a:lnTo>
                  <a:pt x="116589" y="53763"/>
                </a:lnTo>
                <a:lnTo>
                  <a:pt x="126978" y="65871"/>
                </a:lnTo>
                <a:lnTo>
                  <a:pt x="131533" y="83616"/>
                </a:lnTo>
                <a:lnTo>
                  <a:pt x="131876" y="87884"/>
                </a:lnTo>
                <a:lnTo>
                  <a:pt x="131610" y="93243"/>
                </a:lnTo>
                <a:lnTo>
                  <a:pt x="130733" y="99682"/>
                </a:lnTo>
                <a:lnTo>
                  <a:pt x="162064" y="91274"/>
                </a:lnTo>
                <a:lnTo>
                  <a:pt x="154763" y="61040"/>
                </a:lnTo>
                <a:lnTo>
                  <a:pt x="143270" y="46456"/>
                </a:lnTo>
                <a:close/>
              </a:path>
              <a:path w="1181100" h="271780">
                <a:moveTo>
                  <a:pt x="282841" y="72263"/>
                </a:moveTo>
                <a:lnTo>
                  <a:pt x="245464" y="81784"/>
                </a:lnTo>
                <a:lnTo>
                  <a:pt x="207836" y="118617"/>
                </a:lnTo>
                <a:lnTo>
                  <a:pt x="198082" y="154482"/>
                </a:lnTo>
                <a:lnTo>
                  <a:pt x="198170" y="175361"/>
                </a:lnTo>
                <a:lnTo>
                  <a:pt x="206593" y="213121"/>
                </a:lnTo>
                <a:lnTo>
                  <a:pt x="224905" y="239112"/>
                </a:lnTo>
                <a:lnTo>
                  <a:pt x="253108" y="253335"/>
                </a:lnTo>
                <a:lnTo>
                  <a:pt x="291198" y="255790"/>
                </a:lnTo>
                <a:lnTo>
                  <a:pt x="322628" y="249110"/>
                </a:lnTo>
                <a:lnTo>
                  <a:pt x="337420" y="239395"/>
                </a:lnTo>
                <a:lnTo>
                  <a:pt x="302767" y="239395"/>
                </a:lnTo>
                <a:lnTo>
                  <a:pt x="293847" y="239042"/>
                </a:lnTo>
                <a:lnTo>
                  <a:pt x="267927" y="201088"/>
                </a:lnTo>
                <a:lnTo>
                  <a:pt x="263118" y="163055"/>
                </a:lnTo>
                <a:lnTo>
                  <a:pt x="262635" y="130829"/>
                </a:lnTo>
                <a:lnTo>
                  <a:pt x="267031" y="107435"/>
                </a:lnTo>
                <a:lnTo>
                  <a:pt x="276307" y="92871"/>
                </a:lnTo>
                <a:lnTo>
                  <a:pt x="290461" y="87134"/>
                </a:lnTo>
                <a:lnTo>
                  <a:pt x="333159" y="87134"/>
                </a:lnTo>
                <a:lnTo>
                  <a:pt x="329433" y="82376"/>
                </a:lnTo>
                <a:lnTo>
                  <a:pt x="309653" y="73582"/>
                </a:lnTo>
                <a:lnTo>
                  <a:pt x="282841" y="72263"/>
                </a:lnTo>
                <a:close/>
              </a:path>
              <a:path w="1181100" h="271780">
                <a:moveTo>
                  <a:pt x="330504" y="170561"/>
                </a:moveTo>
                <a:lnTo>
                  <a:pt x="332651" y="180009"/>
                </a:lnTo>
                <a:lnTo>
                  <a:pt x="333882" y="186867"/>
                </a:lnTo>
                <a:lnTo>
                  <a:pt x="334225" y="191135"/>
                </a:lnTo>
                <a:lnTo>
                  <a:pt x="333618" y="211196"/>
                </a:lnTo>
                <a:lnTo>
                  <a:pt x="328174" y="225928"/>
                </a:lnTo>
                <a:lnTo>
                  <a:pt x="317891" y="235328"/>
                </a:lnTo>
                <a:lnTo>
                  <a:pt x="302767" y="239395"/>
                </a:lnTo>
                <a:lnTo>
                  <a:pt x="337420" y="239395"/>
                </a:lnTo>
                <a:lnTo>
                  <a:pt x="344322" y="234861"/>
                </a:lnTo>
                <a:lnTo>
                  <a:pt x="356281" y="213038"/>
                </a:lnTo>
                <a:lnTo>
                  <a:pt x="358508" y="183642"/>
                </a:lnTo>
                <a:lnTo>
                  <a:pt x="357771" y="176568"/>
                </a:lnTo>
                <a:lnTo>
                  <a:pt x="330504" y="170561"/>
                </a:lnTo>
                <a:close/>
              </a:path>
              <a:path w="1181100" h="271780">
                <a:moveTo>
                  <a:pt x="333159" y="87134"/>
                </a:moveTo>
                <a:lnTo>
                  <a:pt x="290461" y="87134"/>
                </a:lnTo>
                <a:lnTo>
                  <a:pt x="301608" y="88594"/>
                </a:lnTo>
                <a:lnTo>
                  <a:pt x="309995" y="94970"/>
                </a:lnTo>
                <a:lnTo>
                  <a:pt x="315623" y="106262"/>
                </a:lnTo>
                <a:lnTo>
                  <a:pt x="318490" y="122466"/>
                </a:lnTo>
                <a:lnTo>
                  <a:pt x="319468" y="139090"/>
                </a:lnTo>
                <a:lnTo>
                  <a:pt x="347878" y="122389"/>
                </a:lnTo>
                <a:lnTo>
                  <a:pt x="342175" y="98646"/>
                </a:lnTo>
                <a:lnTo>
                  <a:pt x="333159" y="87134"/>
                </a:lnTo>
                <a:close/>
              </a:path>
              <a:path w="1181100" h="271780">
                <a:moveTo>
                  <a:pt x="399541" y="0"/>
                </a:moveTo>
                <a:lnTo>
                  <a:pt x="386797" y="2450"/>
                </a:lnTo>
                <a:lnTo>
                  <a:pt x="377955" y="7459"/>
                </a:lnTo>
                <a:lnTo>
                  <a:pt x="373013" y="15028"/>
                </a:lnTo>
                <a:lnTo>
                  <a:pt x="371970" y="25158"/>
                </a:lnTo>
                <a:lnTo>
                  <a:pt x="374604" y="34990"/>
                </a:lnTo>
                <a:lnTo>
                  <a:pt x="380680" y="41681"/>
                </a:lnTo>
                <a:lnTo>
                  <a:pt x="390202" y="45229"/>
                </a:lnTo>
                <a:lnTo>
                  <a:pt x="403174" y="45631"/>
                </a:lnTo>
                <a:lnTo>
                  <a:pt x="415913" y="43180"/>
                </a:lnTo>
                <a:lnTo>
                  <a:pt x="424754" y="38171"/>
                </a:lnTo>
                <a:lnTo>
                  <a:pt x="429695" y="30602"/>
                </a:lnTo>
                <a:lnTo>
                  <a:pt x="430733" y="20472"/>
                </a:lnTo>
                <a:lnTo>
                  <a:pt x="428104" y="10635"/>
                </a:lnTo>
                <a:lnTo>
                  <a:pt x="422028" y="3944"/>
                </a:lnTo>
                <a:lnTo>
                  <a:pt x="412507" y="400"/>
                </a:lnTo>
                <a:lnTo>
                  <a:pt x="399541" y="0"/>
                </a:lnTo>
                <a:close/>
              </a:path>
              <a:path w="1181100" h="271780">
                <a:moveTo>
                  <a:pt x="435673" y="60604"/>
                </a:moveTo>
                <a:lnTo>
                  <a:pt x="419316" y="63961"/>
                </a:lnTo>
                <a:lnTo>
                  <a:pt x="403412" y="66697"/>
                </a:lnTo>
                <a:lnTo>
                  <a:pt x="387960" y="68808"/>
                </a:lnTo>
                <a:lnTo>
                  <a:pt x="372960" y="70294"/>
                </a:lnTo>
                <a:lnTo>
                  <a:pt x="386829" y="244348"/>
                </a:lnTo>
                <a:lnTo>
                  <a:pt x="449910" y="239318"/>
                </a:lnTo>
                <a:lnTo>
                  <a:pt x="435673" y="60604"/>
                </a:lnTo>
                <a:close/>
              </a:path>
              <a:path w="1181100" h="271780">
                <a:moveTo>
                  <a:pt x="544931" y="51549"/>
                </a:moveTo>
                <a:lnTo>
                  <a:pt x="499256" y="70453"/>
                </a:lnTo>
                <a:lnTo>
                  <a:pt x="472884" y="115382"/>
                </a:lnTo>
                <a:lnTo>
                  <a:pt x="469994" y="133963"/>
                </a:lnTo>
                <a:lnTo>
                  <a:pt x="470153" y="154216"/>
                </a:lnTo>
                <a:lnTo>
                  <a:pt x="478624" y="191818"/>
                </a:lnTo>
                <a:lnTo>
                  <a:pt x="497119" y="217684"/>
                </a:lnTo>
                <a:lnTo>
                  <a:pt x="525639" y="231815"/>
                </a:lnTo>
                <a:lnTo>
                  <a:pt x="564184" y="234213"/>
                </a:lnTo>
                <a:lnTo>
                  <a:pt x="593545" y="228081"/>
                </a:lnTo>
                <a:lnTo>
                  <a:pt x="612841" y="216014"/>
                </a:lnTo>
                <a:lnTo>
                  <a:pt x="576478" y="216014"/>
                </a:lnTo>
                <a:lnTo>
                  <a:pt x="560935" y="212946"/>
                </a:lnTo>
                <a:lnTo>
                  <a:pt x="549055" y="200980"/>
                </a:lnTo>
                <a:lnTo>
                  <a:pt x="540838" y="180113"/>
                </a:lnTo>
                <a:lnTo>
                  <a:pt x="536282" y="150342"/>
                </a:lnTo>
                <a:lnTo>
                  <a:pt x="628230" y="143014"/>
                </a:lnTo>
                <a:lnTo>
                  <a:pt x="625888" y="130822"/>
                </a:lnTo>
                <a:lnTo>
                  <a:pt x="534555" y="130822"/>
                </a:lnTo>
                <a:lnTo>
                  <a:pt x="533996" y="115036"/>
                </a:lnTo>
                <a:lnTo>
                  <a:pt x="534366" y="95150"/>
                </a:lnTo>
                <a:lnTo>
                  <a:pt x="536998" y="80756"/>
                </a:lnTo>
                <a:lnTo>
                  <a:pt x="541896" y="71852"/>
                </a:lnTo>
                <a:lnTo>
                  <a:pt x="549059" y="68440"/>
                </a:lnTo>
                <a:lnTo>
                  <a:pt x="598987" y="68440"/>
                </a:lnTo>
                <a:lnTo>
                  <a:pt x="578462" y="55009"/>
                </a:lnTo>
                <a:lnTo>
                  <a:pt x="544931" y="51549"/>
                </a:lnTo>
                <a:close/>
              </a:path>
              <a:path w="1181100" h="271780">
                <a:moveTo>
                  <a:pt x="604583" y="162814"/>
                </a:moveTo>
                <a:lnTo>
                  <a:pt x="605180" y="167284"/>
                </a:lnTo>
                <a:lnTo>
                  <a:pt x="605612" y="171259"/>
                </a:lnTo>
                <a:lnTo>
                  <a:pt x="605878" y="174713"/>
                </a:lnTo>
                <a:lnTo>
                  <a:pt x="605196" y="191818"/>
                </a:lnTo>
                <a:lnTo>
                  <a:pt x="600074" y="204393"/>
                </a:lnTo>
                <a:lnTo>
                  <a:pt x="590501" y="212461"/>
                </a:lnTo>
                <a:lnTo>
                  <a:pt x="576478" y="216014"/>
                </a:lnTo>
                <a:lnTo>
                  <a:pt x="612841" y="216014"/>
                </a:lnTo>
                <a:lnTo>
                  <a:pt x="614400" y="215039"/>
                </a:lnTo>
                <a:lnTo>
                  <a:pt x="626749" y="195087"/>
                </a:lnTo>
                <a:lnTo>
                  <a:pt x="630593" y="168224"/>
                </a:lnTo>
                <a:lnTo>
                  <a:pt x="604583" y="162814"/>
                </a:lnTo>
                <a:close/>
              </a:path>
              <a:path w="1181100" h="271780">
                <a:moveTo>
                  <a:pt x="598987" y="68440"/>
                </a:moveTo>
                <a:lnTo>
                  <a:pt x="549059" y="68440"/>
                </a:lnTo>
                <a:lnTo>
                  <a:pt x="557379" y="71607"/>
                </a:lnTo>
                <a:lnTo>
                  <a:pt x="564014" y="82559"/>
                </a:lnTo>
                <a:lnTo>
                  <a:pt x="568966" y="101297"/>
                </a:lnTo>
                <a:lnTo>
                  <a:pt x="572236" y="127825"/>
                </a:lnTo>
                <a:lnTo>
                  <a:pt x="534555" y="130822"/>
                </a:lnTo>
                <a:lnTo>
                  <a:pt x="625888" y="130822"/>
                </a:lnTo>
                <a:lnTo>
                  <a:pt x="620110" y="100742"/>
                </a:lnTo>
                <a:lnTo>
                  <a:pt x="603521" y="71407"/>
                </a:lnTo>
                <a:lnTo>
                  <a:pt x="598987" y="68440"/>
                </a:lnTo>
                <a:close/>
              </a:path>
              <a:path w="1181100" h="271780">
                <a:moveTo>
                  <a:pt x="710285" y="38557"/>
                </a:moveTo>
                <a:lnTo>
                  <a:pt x="695021" y="41671"/>
                </a:lnTo>
                <a:lnTo>
                  <a:pt x="679478" y="44269"/>
                </a:lnTo>
                <a:lnTo>
                  <a:pt x="663654" y="46347"/>
                </a:lnTo>
                <a:lnTo>
                  <a:pt x="647547" y="47904"/>
                </a:lnTo>
                <a:lnTo>
                  <a:pt x="661454" y="222465"/>
                </a:lnTo>
                <a:lnTo>
                  <a:pt x="724535" y="217436"/>
                </a:lnTo>
                <a:lnTo>
                  <a:pt x="716940" y="122034"/>
                </a:lnTo>
                <a:lnTo>
                  <a:pt x="716635" y="111801"/>
                </a:lnTo>
                <a:lnTo>
                  <a:pt x="726744" y="74091"/>
                </a:lnTo>
                <a:lnTo>
                  <a:pt x="729775" y="71221"/>
                </a:lnTo>
                <a:lnTo>
                  <a:pt x="712889" y="71221"/>
                </a:lnTo>
                <a:lnTo>
                  <a:pt x="710285" y="38557"/>
                </a:lnTo>
                <a:close/>
              </a:path>
              <a:path w="1181100" h="271780">
                <a:moveTo>
                  <a:pt x="813355" y="67259"/>
                </a:moveTo>
                <a:lnTo>
                  <a:pt x="747356" y="67259"/>
                </a:lnTo>
                <a:lnTo>
                  <a:pt x="751509" y="73482"/>
                </a:lnTo>
                <a:lnTo>
                  <a:pt x="762736" y="214401"/>
                </a:lnTo>
                <a:lnTo>
                  <a:pt x="825817" y="209372"/>
                </a:lnTo>
                <a:lnTo>
                  <a:pt x="815136" y="75247"/>
                </a:lnTo>
                <a:lnTo>
                  <a:pt x="813355" y="67259"/>
                </a:lnTo>
                <a:close/>
              </a:path>
              <a:path w="1181100" h="271780">
                <a:moveTo>
                  <a:pt x="767676" y="34150"/>
                </a:moveTo>
                <a:lnTo>
                  <a:pt x="751551" y="37481"/>
                </a:lnTo>
                <a:lnTo>
                  <a:pt x="737044" y="44770"/>
                </a:lnTo>
                <a:lnTo>
                  <a:pt x="724157" y="56017"/>
                </a:lnTo>
                <a:lnTo>
                  <a:pt x="712889" y="71221"/>
                </a:lnTo>
                <a:lnTo>
                  <a:pt x="729775" y="71221"/>
                </a:lnTo>
                <a:lnTo>
                  <a:pt x="732726" y="68427"/>
                </a:lnTo>
                <a:lnTo>
                  <a:pt x="747356" y="67259"/>
                </a:lnTo>
                <a:lnTo>
                  <a:pt x="813355" y="67259"/>
                </a:lnTo>
                <a:lnTo>
                  <a:pt x="810835" y="55956"/>
                </a:lnTo>
                <a:lnTo>
                  <a:pt x="801493" y="42678"/>
                </a:lnTo>
                <a:lnTo>
                  <a:pt x="787108" y="35410"/>
                </a:lnTo>
                <a:lnTo>
                  <a:pt x="767676" y="34150"/>
                </a:lnTo>
                <a:close/>
              </a:path>
              <a:path w="1181100" h="271780">
                <a:moveTo>
                  <a:pt x="931532" y="20574"/>
                </a:moveTo>
                <a:lnTo>
                  <a:pt x="894154" y="30100"/>
                </a:lnTo>
                <a:lnTo>
                  <a:pt x="856526" y="66933"/>
                </a:lnTo>
                <a:lnTo>
                  <a:pt x="846773" y="102801"/>
                </a:lnTo>
                <a:lnTo>
                  <a:pt x="846861" y="123685"/>
                </a:lnTo>
                <a:lnTo>
                  <a:pt x="855283" y="161444"/>
                </a:lnTo>
                <a:lnTo>
                  <a:pt x="873596" y="187436"/>
                </a:lnTo>
                <a:lnTo>
                  <a:pt x="901798" y="201659"/>
                </a:lnTo>
                <a:lnTo>
                  <a:pt x="939888" y="204114"/>
                </a:lnTo>
                <a:lnTo>
                  <a:pt x="971319" y="197432"/>
                </a:lnTo>
                <a:lnTo>
                  <a:pt x="986122" y="187706"/>
                </a:lnTo>
                <a:lnTo>
                  <a:pt x="951458" y="187706"/>
                </a:lnTo>
                <a:lnTo>
                  <a:pt x="942538" y="187355"/>
                </a:lnTo>
                <a:lnTo>
                  <a:pt x="916619" y="149412"/>
                </a:lnTo>
                <a:lnTo>
                  <a:pt x="911809" y="111379"/>
                </a:lnTo>
                <a:lnTo>
                  <a:pt x="911325" y="79151"/>
                </a:lnTo>
                <a:lnTo>
                  <a:pt x="915722" y="55753"/>
                </a:lnTo>
                <a:lnTo>
                  <a:pt x="924998" y="41184"/>
                </a:lnTo>
                <a:lnTo>
                  <a:pt x="939152" y="35445"/>
                </a:lnTo>
                <a:lnTo>
                  <a:pt x="981851" y="35445"/>
                </a:lnTo>
                <a:lnTo>
                  <a:pt x="978130" y="30694"/>
                </a:lnTo>
                <a:lnTo>
                  <a:pt x="958350" y="21898"/>
                </a:lnTo>
                <a:lnTo>
                  <a:pt x="931532" y="20574"/>
                </a:lnTo>
                <a:close/>
              </a:path>
              <a:path w="1181100" h="271780">
                <a:moveTo>
                  <a:pt x="979195" y="118884"/>
                </a:moveTo>
                <a:lnTo>
                  <a:pt x="981341" y="128333"/>
                </a:lnTo>
                <a:lnTo>
                  <a:pt x="982586" y="135191"/>
                </a:lnTo>
                <a:lnTo>
                  <a:pt x="982916" y="139458"/>
                </a:lnTo>
                <a:lnTo>
                  <a:pt x="982308" y="159518"/>
                </a:lnTo>
                <a:lnTo>
                  <a:pt x="976864" y="174245"/>
                </a:lnTo>
                <a:lnTo>
                  <a:pt x="966582" y="183641"/>
                </a:lnTo>
                <a:lnTo>
                  <a:pt x="951458" y="187706"/>
                </a:lnTo>
                <a:lnTo>
                  <a:pt x="986122" y="187706"/>
                </a:lnTo>
                <a:lnTo>
                  <a:pt x="993013" y="183178"/>
                </a:lnTo>
                <a:lnTo>
                  <a:pt x="1004972" y="161351"/>
                </a:lnTo>
                <a:lnTo>
                  <a:pt x="1007198" y="131953"/>
                </a:lnTo>
                <a:lnTo>
                  <a:pt x="1006462" y="124879"/>
                </a:lnTo>
                <a:lnTo>
                  <a:pt x="979195" y="118884"/>
                </a:lnTo>
                <a:close/>
              </a:path>
              <a:path w="1181100" h="271780">
                <a:moveTo>
                  <a:pt x="981851" y="35445"/>
                </a:moveTo>
                <a:lnTo>
                  <a:pt x="939152" y="35445"/>
                </a:lnTo>
                <a:lnTo>
                  <a:pt x="950304" y="36910"/>
                </a:lnTo>
                <a:lnTo>
                  <a:pt x="958692" y="43287"/>
                </a:lnTo>
                <a:lnTo>
                  <a:pt x="964321" y="54580"/>
                </a:lnTo>
                <a:lnTo>
                  <a:pt x="967193" y="70789"/>
                </a:lnTo>
                <a:lnTo>
                  <a:pt x="968159" y="87401"/>
                </a:lnTo>
                <a:lnTo>
                  <a:pt x="996581" y="70713"/>
                </a:lnTo>
                <a:lnTo>
                  <a:pt x="990873" y="46964"/>
                </a:lnTo>
                <a:lnTo>
                  <a:pt x="981851" y="35445"/>
                </a:lnTo>
                <a:close/>
              </a:path>
              <a:path w="1181100" h="271780">
                <a:moveTo>
                  <a:pt x="1094879" y="7734"/>
                </a:moveTo>
                <a:lnTo>
                  <a:pt x="1049193" y="26638"/>
                </a:lnTo>
                <a:lnTo>
                  <a:pt x="1022824" y="71572"/>
                </a:lnTo>
                <a:lnTo>
                  <a:pt x="1019934" y="90150"/>
                </a:lnTo>
                <a:lnTo>
                  <a:pt x="1020089" y="110401"/>
                </a:lnTo>
                <a:lnTo>
                  <a:pt x="1028566" y="148005"/>
                </a:lnTo>
                <a:lnTo>
                  <a:pt x="1047065" y="173874"/>
                </a:lnTo>
                <a:lnTo>
                  <a:pt x="1075587" y="188005"/>
                </a:lnTo>
                <a:lnTo>
                  <a:pt x="1114132" y="190398"/>
                </a:lnTo>
                <a:lnTo>
                  <a:pt x="1143493" y="184266"/>
                </a:lnTo>
                <a:lnTo>
                  <a:pt x="1162788" y="172199"/>
                </a:lnTo>
                <a:lnTo>
                  <a:pt x="1126426" y="172199"/>
                </a:lnTo>
                <a:lnTo>
                  <a:pt x="1110884" y="169137"/>
                </a:lnTo>
                <a:lnTo>
                  <a:pt x="1099004" y="157170"/>
                </a:lnTo>
                <a:lnTo>
                  <a:pt x="1090786" y="136300"/>
                </a:lnTo>
                <a:lnTo>
                  <a:pt x="1086231" y="106527"/>
                </a:lnTo>
                <a:lnTo>
                  <a:pt x="1178179" y="99199"/>
                </a:lnTo>
                <a:lnTo>
                  <a:pt x="1175836" y="87007"/>
                </a:lnTo>
                <a:lnTo>
                  <a:pt x="1084503" y="87007"/>
                </a:lnTo>
                <a:lnTo>
                  <a:pt x="1083932" y="71221"/>
                </a:lnTo>
                <a:lnTo>
                  <a:pt x="1084308" y="51335"/>
                </a:lnTo>
                <a:lnTo>
                  <a:pt x="1086945" y="36941"/>
                </a:lnTo>
                <a:lnTo>
                  <a:pt x="1091844" y="28037"/>
                </a:lnTo>
                <a:lnTo>
                  <a:pt x="1099007" y="24625"/>
                </a:lnTo>
                <a:lnTo>
                  <a:pt x="1148935" y="24625"/>
                </a:lnTo>
                <a:lnTo>
                  <a:pt x="1128410" y="11194"/>
                </a:lnTo>
                <a:lnTo>
                  <a:pt x="1094879" y="7734"/>
                </a:lnTo>
                <a:close/>
              </a:path>
              <a:path w="1181100" h="271780">
                <a:moveTo>
                  <a:pt x="1154531" y="118999"/>
                </a:moveTo>
                <a:lnTo>
                  <a:pt x="1155128" y="123469"/>
                </a:lnTo>
                <a:lnTo>
                  <a:pt x="1155560" y="127444"/>
                </a:lnTo>
                <a:lnTo>
                  <a:pt x="1155827" y="130898"/>
                </a:lnTo>
                <a:lnTo>
                  <a:pt x="1155142" y="148005"/>
                </a:lnTo>
                <a:lnTo>
                  <a:pt x="1150018" y="160578"/>
                </a:lnTo>
                <a:lnTo>
                  <a:pt x="1140444" y="168646"/>
                </a:lnTo>
                <a:lnTo>
                  <a:pt x="1126426" y="172199"/>
                </a:lnTo>
                <a:lnTo>
                  <a:pt x="1162788" y="172199"/>
                </a:lnTo>
                <a:lnTo>
                  <a:pt x="1164347" y="171224"/>
                </a:lnTo>
                <a:lnTo>
                  <a:pt x="1176692" y="151272"/>
                </a:lnTo>
                <a:lnTo>
                  <a:pt x="1180528" y="124409"/>
                </a:lnTo>
                <a:lnTo>
                  <a:pt x="1154531" y="118999"/>
                </a:lnTo>
                <a:close/>
              </a:path>
              <a:path w="1181100" h="271780">
                <a:moveTo>
                  <a:pt x="1148935" y="24625"/>
                </a:moveTo>
                <a:lnTo>
                  <a:pt x="1099007" y="24625"/>
                </a:lnTo>
                <a:lnTo>
                  <a:pt x="1107327" y="27792"/>
                </a:lnTo>
                <a:lnTo>
                  <a:pt x="1113961" y="38744"/>
                </a:lnTo>
                <a:lnTo>
                  <a:pt x="1118909" y="57482"/>
                </a:lnTo>
                <a:lnTo>
                  <a:pt x="1122172" y="84010"/>
                </a:lnTo>
                <a:lnTo>
                  <a:pt x="1084503" y="87007"/>
                </a:lnTo>
                <a:lnTo>
                  <a:pt x="1175836" y="87007"/>
                </a:lnTo>
                <a:lnTo>
                  <a:pt x="1170058" y="56927"/>
                </a:lnTo>
                <a:lnTo>
                  <a:pt x="1153469" y="27592"/>
                </a:lnTo>
                <a:lnTo>
                  <a:pt x="1148935" y="246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6857" y="875512"/>
            <a:ext cx="557530" cy="283210"/>
          </a:xfrm>
          <a:custGeom>
            <a:avLst/>
            <a:gdLst/>
            <a:ahLst/>
            <a:cxnLst/>
            <a:rect l="l" t="t" r="r" b="b"/>
            <a:pathLst>
              <a:path w="557530" h="283209">
                <a:moveTo>
                  <a:pt x="146226" y="114211"/>
                </a:moveTo>
                <a:lnTo>
                  <a:pt x="60896" y="114211"/>
                </a:lnTo>
                <a:lnTo>
                  <a:pt x="72673" y="114953"/>
                </a:lnTo>
                <a:lnTo>
                  <a:pt x="81392" y="119313"/>
                </a:lnTo>
                <a:lnTo>
                  <a:pt x="87051" y="127287"/>
                </a:lnTo>
                <a:lnTo>
                  <a:pt x="89649" y="138874"/>
                </a:lnTo>
                <a:lnTo>
                  <a:pt x="87536" y="148937"/>
                </a:lnTo>
                <a:lnTo>
                  <a:pt x="79578" y="158726"/>
                </a:lnTo>
                <a:lnTo>
                  <a:pt x="65771" y="168240"/>
                </a:lnTo>
                <a:lnTo>
                  <a:pt x="46113" y="177482"/>
                </a:lnTo>
                <a:lnTo>
                  <a:pt x="24772" y="188548"/>
                </a:lnTo>
                <a:lnTo>
                  <a:pt x="9974" y="202009"/>
                </a:lnTo>
                <a:lnTo>
                  <a:pt x="1717" y="217866"/>
                </a:lnTo>
                <a:lnTo>
                  <a:pt x="0" y="236118"/>
                </a:lnTo>
                <a:lnTo>
                  <a:pt x="5229" y="258223"/>
                </a:lnTo>
                <a:lnTo>
                  <a:pt x="16840" y="273386"/>
                </a:lnTo>
                <a:lnTo>
                  <a:pt x="34832" y="281606"/>
                </a:lnTo>
                <a:lnTo>
                  <a:pt x="59207" y="282879"/>
                </a:lnTo>
                <a:lnTo>
                  <a:pt x="73013" y="280458"/>
                </a:lnTo>
                <a:lnTo>
                  <a:pt x="84883" y="275536"/>
                </a:lnTo>
                <a:lnTo>
                  <a:pt x="94815" y="268113"/>
                </a:lnTo>
                <a:lnTo>
                  <a:pt x="102806" y="258191"/>
                </a:lnTo>
                <a:lnTo>
                  <a:pt x="186803" y="258191"/>
                </a:lnTo>
                <a:lnTo>
                  <a:pt x="186231" y="256984"/>
                </a:lnTo>
                <a:lnTo>
                  <a:pt x="78714" y="256984"/>
                </a:lnTo>
                <a:lnTo>
                  <a:pt x="72642" y="255291"/>
                </a:lnTo>
                <a:lnTo>
                  <a:pt x="67911" y="249143"/>
                </a:lnTo>
                <a:lnTo>
                  <a:pt x="64521" y="238541"/>
                </a:lnTo>
                <a:lnTo>
                  <a:pt x="62471" y="223481"/>
                </a:lnTo>
                <a:lnTo>
                  <a:pt x="62694" y="210878"/>
                </a:lnTo>
                <a:lnTo>
                  <a:pt x="65516" y="200023"/>
                </a:lnTo>
                <a:lnTo>
                  <a:pt x="70933" y="190918"/>
                </a:lnTo>
                <a:lnTo>
                  <a:pt x="78943" y="183565"/>
                </a:lnTo>
                <a:lnTo>
                  <a:pt x="83896" y="180149"/>
                </a:lnTo>
                <a:lnTo>
                  <a:pt x="88150" y="176047"/>
                </a:lnTo>
                <a:lnTo>
                  <a:pt x="91706" y="171234"/>
                </a:lnTo>
                <a:lnTo>
                  <a:pt x="155191" y="171234"/>
                </a:lnTo>
                <a:lnTo>
                  <a:pt x="151995" y="131086"/>
                </a:lnTo>
                <a:lnTo>
                  <a:pt x="151902" y="130314"/>
                </a:lnTo>
                <a:lnTo>
                  <a:pt x="146226" y="114211"/>
                </a:lnTo>
                <a:close/>
              </a:path>
              <a:path w="557530" h="283209">
                <a:moveTo>
                  <a:pt x="186803" y="258191"/>
                </a:moveTo>
                <a:lnTo>
                  <a:pt x="102806" y="258191"/>
                </a:lnTo>
                <a:lnTo>
                  <a:pt x="108871" y="266613"/>
                </a:lnTo>
                <a:lnTo>
                  <a:pt x="117844" y="272259"/>
                </a:lnTo>
                <a:lnTo>
                  <a:pt x="129725" y="275128"/>
                </a:lnTo>
                <a:lnTo>
                  <a:pt x="144513" y="275221"/>
                </a:lnTo>
                <a:lnTo>
                  <a:pt x="155524" y="273778"/>
                </a:lnTo>
                <a:lnTo>
                  <a:pt x="166593" y="271200"/>
                </a:lnTo>
                <a:lnTo>
                  <a:pt x="177722" y="267486"/>
                </a:lnTo>
                <a:lnTo>
                  <a:pt x="188912" y="262636"/>
                </a:lnTo>
                <a:lnTo>
                  <a:pt x="186803" y="258191"/>
                </a:lnTo>
                <a:close/>
              </a:path>
              <a:path w="557530" h="283209">
                <a:moveTo>
                  <a:pt x="249669" y="84035"/>
                </a:moveTo>
                <a:lnTo>
                  <a:pt x="234405" y="87155"/>
                </a:lnTo>
                <a:lnTo>
                  <a:pt x="218862" y="89752"/>
                </a:lnTo>
                <a:lnTo>
                  <a:pt x="203038" y="91827"/>
                </a:lnTo>
                <a:lnTo>
                  <a:pt x="186931" y="93383"/>
                </a:lnTo>
                <a:lnTo>
                  <a:pt x="200837" y="267944"/>
                </a:lnTo>
                <a:lnTo>
                  <a:pt x="263918" y="262915"/>
                </a:lnTo>
                <a:lnTo>
                  <a:pt x="256324" y="167513"/>
                </a:lnTo>
                <a:lnTo>
                  <a:pt x="256021" y="157280"/>
                </a:lnTo>
                <a:lnTo>
                  <a:pt x="266128" y="119570"/>
                </a:lnTo>
                <a:lnTo>
                  <a:pt x="269159" y="116700"/>
                </a:lnTo>
                <a:lnTo>
                  <a:pt x="252272" y="116700"/>
                </a:lnTo>
                <a:lnTo>
                  <a:pt x="249669" y="84035"/>
                </a:lnTo>
                <a:close/>
              </a:path>
              <a:path w="557530" h="283209">
                <a:moveTo>
                  <a:pt x="352741" y="112737"/>
                </a:moveTo>
                <a:lnTo>
                  <a:pt x="286740" y="112737"/>
                </a:lnTo>
                <a:lnTo>
                  <a:pt x="290893" y="118960"/>
                </a:lnTo>
                <a:lnTo>
                  <a:pt x="302120" y="259880"/>
                </a:lnTo>
                <a:lnTo>
                  <a:pt x="365201" y="254850"/>
                </a:lnTo>
                <a:lnTo>
                  <a:pt x="354520" y="120726"/>
                </a:lnTo>
                <a:lnTo>
                  <a:pt x="352741" y="112737"/>
                </a:lnTo>
                <a:close/>
              </a:path>
              <a:path w="557530" h="283209">
                <a:moveTo>
                  <a:pt x="155191" y="171234"/>
                </a:moveTo>
                <a:lnTo>
                  <a:pt x="91706" y="171234"/>
                </a:lnTo>
                <a:lnTo>
                  <a:pt x="95681" y="221183"/>
                </a:lnTo>
                <a:lnTo>
                  <a:pt x="95643" y="236256"/>
                </a:lnTo>
                <a:lnTo>
                  <a:pt x="92803" y="247246"/>
                </a:lnTo>
                <a:lnTo>
                  <a:pt x="87161" y="254155"/>
                </a:lnTo>
                <a:lnTo>
                  <a:pt x="78714" y="256984"/>
                </a:lnTo>
                <a:lnTo>
                  <a:pt x="186231" y="256984"/>
                </a:lnTo>
                <a:lnTo>
                  <a:pt x="183953" y="252183"/>
                </a:lnTo>
                <a:lnTo>
                  <a:pt x="165176" y="252183"/>
                </a:lnTo>
                <a:lnTo>
                  <a:pt x="161226" y="247040"/>
                </a:lnTo>
                <a:lnTo>
                  <a:pt x="155191" y="171234"/>
                </a:lnTo>
                <a:close/>
              </a:path>
              <a:path w="557530" h="283209">
                <a:moveTo>
                  <a:pt x="181597" y="247218"/>
                </a:moveTo>
                <a:lnTo>
                  <a:pt x="177520" y="249974"/>
                </a:lnTo>
                <a:lnTo>
                  <a:pt x="174396" y="251447"/>
                </a:lnTo>
                <a:lnTo>
                  <a:pt x="165176" y="252183"/>
                </a:lnTo>
                <a:lnTo>
                  <a:pt x="183953" y="252183"/>
                </a:lnTo>
                <a:lnTo>
                  <a:pt x="181597" y="247218"/>
                </a:lnTo>
                <a:close/>
              </a:path>
              <a:path w="557530" h="283209">
                <a:moveTo>
                  <a:pt x="108608" y="97358"/>
                </a:moveTo>
                <a:lnTo>
                  <a:pt x="44048" y="102681"/>
                </a:lnTo>
                <a:lnTo>
                  <a:pt x="7848" y="126436"/>
                </a:lnTo>
                <a:lnTo>
                  <a:pt x="4559" y="144957"/>
                </a:lnTo>
                <a:lnTo>
                  <a:pt x="4940" y="149682"/>
                </a:lnTo>
                <a:lnTo>
                  <a:pt x="5740" y="154724"/>
                </a:lnTo>
                <a:lnTo>
                  <a:pt x="6985" y="160070"/>
                </a:lnTo>
                <a:lnTo>
                  <a:pt x="38747" y="163626"/>
                </a:lnTo>
                <a:lnTo>
                  <a:pt x="34810" y="155016"/>
                </a:lnTo>
                <a:lnTo>
                  <a:pt x="32626" y="147993"/>
                </a:lnTo>
                <a:lnTo>
                  <a:pt x="60896" y="114211"/>
                </a:lnTo>
                <a:lnTo>
                  <a:pt x="146226" y="114211"/>
                </a:lnTo>
                <a:lnTo>
                  <a:pt x="146099" y="113850"/>
                </a:lnTo>
                <a:lnTo>
                  <a:pt x="131654" y="102827"/>
                </a:lnTo>
                <a:lnTo>
                  <a:pt x="108608" y="97358"/>
                </a:lnTo>
                <a:close/>
              </a:path>
              <a:path w="557530" h="283209">
                <a:moveTo>
                  <a:pt x="307073" y="79641"/>
                </a:moveTo>
                <a:lnTo>
                  <a:pt x="290940" y="82965"/>
                </a:lnTo>
                <a:lnTo>
                  <a:pt x="276429" y="90250"/>
                </a:lnTo>
                <a:lnTo>
                  <a:pt x="263541" y="101496"/>
                </a:lnTo>
                <a:lnTo>
                  <a:pt x="252272" y="116700"/>
                </a:lnTo>
                <a:lnTo>
                  <a:pt x="269159" y="116700"/>
                </a:lnTo>
                <a:lnTo>
                  <a:pt x="272110" y="113906"/>
                </a:lnTo>
                <a:lnTo>
                  <a:pt x="286740" y="112737"/>
                </a:lnTo>
                <a:lnTo>
                  <a:pt x="352741" y="112737"/>
                </a:lnTo>
                <a:lnTo>
                  <a:pt x="350225" y="101440"/>
                </a:lnTo>
                <a:lnTo>
                  <a:pt x="340883" y="88163"/>
                </a:lnTo>
                <a:lnTo>
                  <a:pt x="326499" y="80896"/>
                </a:lnTo>
                <a:lnTo>
                  <a:pt x="307073" y="79641"/>
                </a:lnTo>
                <a:close/>
              </a:path>
              <a:path w="557530" h="283209">
                <a:moveTo>
                  <a:pt x="440855" y="68630"/>
                </a:moveTo>
                <a:lnTo>
                  <a:pt x="414096" y="76598"/>
                </a:lnTo>
                <a:lnTo>
                  <a:pt x="396039" y="95548"/>
                </a:lnTo>
                <a:lnTo>
                  <a:pt x="386684" y="125480"/>
                </a:lnTo>
                <a:lnTo>
                  <a:pt x="386029" y="166395"/>
                </a:lnTo>
                <a:lnTo>
                  <a:pt x="392844" y="205576"/>
                </a:lnTo>
                <a:lnTo>
                  <a:pt x="406107" y="232895"/>
                </a:lnTo>
                <a:lnTo>
                  <a:pt x="425819" y="248352"/>
                </a:lnTo>
                <a:lnTo>
                  <a:pt x="451980" y="251942"/>
                </a:lnTo>
                <a:lnTo>
                  <a:pt x="464524" y="249742"/>
                </a:lnTo>
                <a:lnTo>
                  <a:pt x="475541" y="245275"/>
                </a:lnTo>
                <a:lnTo>
                  <a:pt x="485030" y="238540"/>
                </a:lnTo>
                <a:lnTo>
                  <a:pt x="492988" y="229539"/>
                </a:lnTo>
                <a:lnTo>
                  <a:pt x="556478" y="229539"/>
                </a:lnTo>
                <a:lnTo>
                  <a:pt x="556077" y="224510"/>
                </a:lnTo>
                <a:lnTo>
                  <a:pt x="475361" y="224510"/>
                </a:lnTo>
                <a:lnTo>
                  <a:pt x="467338" y="223115"/>
                </a:lnTo>
                <a:lnTo>
                  <a:pt x="451434" y="159969"/>
                </a:lnTo>
                <a:lnTo>
                  <a:pt x="449701" y="119799"/>
                </a:lnTo>
                <a:lnTo>
                  <a:pt x="449683" y="110028"/>
                </a:lnTo>
                <a:lnTo>
                  <a:pt x="451935" y="100663"/>
                </a:lnTo>
                <a:lnTo>
                  <a:pt x="456464" y="94788"/>
                </a:lnTo>
                <a:lnTo>
                  <a:pt x="463270" y="92405"/>
                </a:lnTo>
                <a:lnTo>
                  <a:pt x="545551" y="92405"/>
                </a:lnTo>
                <a:lnTo>
                  <a:pt x="545130" y="87122"/>
                </a:lnTo>
                <a:lnTo>
                  <a:pt x="481634" y="87122"/>
                </a:lnTo>
                <a:lnTo>
                  <a:pt x="473000" y="78299"/>
                </a:lnTo>
                <a:lnTo>
                  <a:pt x="463326" y="72275"/>
                </a:lnTo>
                <a:lnTo>
                  <a:pt x="452611" y="69051"/>
                </a:lnTo>
                <a:lnTo>
                  <a:pt x="440855" y="68630"/>
                </a:lnTo>
                <a:close/>
              </a:path>
              <a:path w="557530" h="283209">
                <a:moveTo>
                  <a:pt x="556478" y="229539"/>
                </a:moveTo>
                <a:lnTo>
                  <a:pt x="492988" y="229539"/>
                </a:lnTo>
                <a:lnTo>
                  <a:pt x="494182" y="244576"/>
                </a:lnTo>
                <a:lnTo>
                  <a:pt x="557276" y="239547"/>
                </a:lnTo>
                <a:lnTo>
                  <a:pt x="556478" y="229539"/>
                </a:lnTo>
                <a:close/>
              </a:path>
              <a:path w="557530" h="283209">
                <a:moveTo>
                  <a:pt x="545551" y="92405"/>
                </a:moveTo>
                <a:lnTo>
                  <a:pt x="463270" y="92405"/>
                </a:lnTo>
                <a:lnTo>
                  <a:pt x="470471" y="93652"/>
                </a:lnTo>
                <a:lnTo>
                  <a:pt x="476338" y="98634"/>
                </a:lnTo>
                <a:lnTo>
                  <a:pt x="480872" y="107349"/>
                </a:lnTo>
                <a:lnTo>
                  <a:pt x="484073" y="119799"/>
                </a:lnTo>
                <a:lnTo>
                  <a:pt x="487768" y="148729"/>
                </a:lnTo>
                <a:lnTo>
                  <a:pt x="490283" y="191312"/>
                </a:lnTo>
                <a:lnTo>
                  <a:pt x="490239" y="205576"/>
                </a:lnTo>
                <a:lnTo>
                  <a:pt x="487822" y="215517"/>
                </a:lnTo>
                <a:lnTo>
                  <a:pt x="482843" y="221914"/>
                </a:lnTo>
                <a:lnTo>
                  <a:pt x="475361" y="224510"/>
                </a:lnTo>
                <a:lnTo>
                  <a:pt x="556077" y="224510"/>
                </a:lnTo>
                <a:lnTo>
                  <a:pt x="545551" y="92405"/>
                </a:lnTo>
                <a:close/>
              </a:path>
              <a:path w="557530" h="283209">
                <a:moveTo>
                  <a:pt x="538187" y="0"/>
                </a:moveTo>
                <a:lnTo>
                  <a:pt x="521404" y="2933"/>
                </a:lnTo>
                <a:lnTo>
                  <a:pt x="505344" y="5353"/>
                </a:lnTo>
                <a:lnTo>
                  <a:pt x="490005" y="7258"/>
                </a:lnTo>
                <a:lnTo>
                  <a:pt x="475386" y="8648"/>
                </a:lnTo>
                <a:lnTo>
                  <a:pt x="481634" y="87122"/>
                </a:lnTo>
                <a:lnTo>
                  <a:pt x="545130" y="87122"/>
                </a:lnTo>
                <a:lnTo>
                  <a:pt x="5381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01481" y="798766"/>
            <a:ext cx="1283335" cy="304800"/>
          </a:xfrm>
          <a:custGeom>
            <a:avLst/>
            <a:gdLst/>
            <a:ahLst/>
            <a:cxnLst/>
            <a:rect l="l" t="t" r="r" b="b"/>
            <a:pathLst>
              <a:path w="1283335" h="304800">
                <a:moveTo>
                  <a:pt x="68440" y="63271"/>
                </a:moveTo>
                <a:lnTo>
                  <a:pt x="0" y="68719"/>
                </a:lnTo>
                <a:lnTo>
                  <a:pt x="18795" y="304647"/>
                </a:lnTo>
                <a:lnTo>
                  <a:pt x="87236" y="299199"/>
                </a:lnTo>
                <a:lnTo>
                  <a:pt x="68440" y="63271"/>
                </a:lnTo>
                <a:close/>
              </a:path>
              <a:path w="1283335" h="304800">
                <a:moveTo>
                  <a:pt x="174243" y="112242"/>
                </a:moveTo>
                <a:lnTo>
                  <a:pt x="158978" y="115362"/>
                </a:lnTo>
                <a:lnTo>
                  <a:pt x="143432" y="117959"/>
                </a:lnTo>
                <a:lnTo>
                  <a:pt x="127607" y="120034"/>
                </a:lnTo>
                <a:lnTo>
                  <a:pt x="111505" y="121589"/>
                </a:lnTo>
                <a:lnTo>
                  <a:pt x="125412" y="296151"/>
                </a:lnTo>
                <a:lnTo>
                  <a:pt x="188493" y="291122"/>
                </a:lnTo>
                <a:lnTo>
                  <a:pt x="180898" y="195719"/>
                </a:lnTo>
                <a:lnTo>
                  <a:pt x="180589" y="185487"/>
                </a:lnTo>
                <a:lnTo>
                  <a:pt x="190703" y="147777"/>
                </a:lnTo>
                <a:lnTo>
                  <a:pt x="193734" y="144907"/>
                </a:lnTo>
                <a:lnTo>
                  <a:pt x="176847" y="144907"/>
                </a:lnTo>
                <a:lnTo>
                  <a:pt x="174243" y="112242"/>
                </a:lnTo>
                <a:close/>
              </a:path>
              <a:path w="1283335" h="304800">
                <a:moveTo>
                  <a:pt x="277314" y="140944"/>
                </a:moveTo>
                <a:lnTo>
                  <a:pt x="211315" y="140944"/>
                </a:lnTo>
                <a:lnTo>
                  <a:pt x="215468" y="147167"/>
                </a:lnTo>
                <a:lnTo>
                  <a:pt x="226694" y="288086"/>
                </a:lnTo>
                <a:lnTo>
                  <a:pt x="289775" y="283057"/>
                </a:lnTo>
                <a:lnTo>
                  <a:pt x="279095" y="148932"/>
                </a:lnTo>
                <a:lnTo>
                  <a:pt x="277314" y="140944"/>
                </a:lnTo>
                <a:close/>
              </a:path>
              <a:path w="1283335" h="304800">
                <a:moveTo>
                  <a:pt x="231635" y="107835"/>
                </a:moveTo>
                <a:lnTo>
                  <a:pt x="215509" y="111167"/>
                </a:lnTo>
                <a:lnTo>
                  <a:pt x="201002" y="118456"/>
                </a:lnTo>
                <a:lnTo>
                  <a:pt x="188115" y="129702"/>
                </a:lnTo>
                <a:lnTo>
                  <a:pt x="176847" y="144907"/>
                </a:lnTo>
                <a:lnTo>
                  <a:pt x="193734" y="144907"/>
                </a:lnTo>
                <a:lnTo>
                  <a:pt x="196684" y="142113"/>
                </a:lnTo>
                <a:lnTo>
                  <a:pt x="211315" y="140944"/>
                </a:lnTo>
                <a:lnTo>
                  <a:pt x="277314" y="140944"/>
                </a:lnTo>
                <a:lnTo>
                  <a:pt x="274794" y="129641"/>
                </a:lnTo>
                <a:lnTo>
                  <a:pt x="265452" y="116363"/>
                </a:lnTo>
                <a:lnTo>
                  <a:pt x="251066" y="109095"/>
                </a:lnTo>
                <a:lnTo>
                  <a:pt x="231635" y="107835"/>
                </a:lnTo>
                <a:close/>
              </a:path>
              <a:path w="1283335" h="304800">
                <a:moveTo>
                  <a:pt x="365429" y="96837"/>
                </a:moveTo>
                <a:lnTo>
                  <a:pt x="338671" y="104805"/>
                </a:lnTo>
                <a:lnTo>
                  <a:pt x="320614" y="123755"/>
                </a:lnTo>
                <a:lnTo>
                  <a:pt x="311258" y="153687"/>
                </a:lnTo>
                <a:lnTo>
                  <a:pt x="310603" y="194602"/>
                </a:lnTo>
                <a:lnTo>
                  <a:pt x="317419" y="233781"/>
                </a:lnTo>
                <a:lnTo>
                  <a:pt x="330682" y="261097"/>
                </a:lnTo>
                <a:lnTo>
                  <a:pt x="350394" y="276553"/>
                </a:lnTo>
                <a:lnTo>
                  <a:pt x="376554" y="280149"/>
                </a:lnTo>
                <a:lnTo>
                  <a:pt x="389097" y="277949"/>
                </a:lnTo>
                <a:lnTo>
                  <a:pt x="400111" y="273481"/>
                </a:lnTo>
                <a:lnTo>
                  <a:pt x="409600" y="266747"/>
                </a:lnTo>
                <a:lnTo>
                  <a:pt x="417563" y="257746"/>
                </a:lnTo>
                <a:lnTo>
                  <a:pt x="481040" y="257746"/>
                </a:lnTo>
                <a:lnTo>
                  <a:pt x="480639" y="252717"/>
                </a:lnTo>
                <a:lnTo>
                  <a:pt x="399935" y="252717"/>
                </a:lnTo>
                <a:lnTo>
                  <a:pt x="391908" y="251322"/>
                </a:lnTo>
                <a:lnTo>
                  <a:pt x="376008" y="188175"/>
                </a:lnTo>
                <a:lnTo>
                  <a:pt x="374245" y="138235"/>
                </a:lnTo>
                <a:lnTo>
                  <a:pt x="376499" y="128870"/>
                </a:lnTo>
                <a:lnTo>
                  <a:pt x="381032" y="122995"/>
                </a:lnTo>
                <a:lnTo>
                  <a:pt x="387845" y="120611"/>
                </a:lnTo>
                <a:lnTo>
                  <a:pt x="470113" y="120611"/>
                </a:lnTo>
                <a:lnTo>
                  <a:pt x="469692" y="115328"/>
                </a:lnTo>
                <a:lnTo>
                  <a:pt x="406209" y="115328"/>
                </a:lnTo>
                <a:lnTo>
                  <a:pt x="397573" y="106506"/>
                </a:lnTo>
                <a:lnTo>
                  <a:pt x="387896" y="100482"/>
                </a:lnTo>
                <a:lnTo>
                  <a:pt x="377180" y="97258"/>
                </a:lnTo>
                <a:lnTo>
                  <a:pt x="365429" y="96837"/>
                </a:lnTo>
                <a:close/>
              </a:path>
              <a:path w="1283335" h="304800">
                <a:moveTo>
                  <a:pt x="481040" y="257746"/>
                </a:moveTo>
                <a:lnTo>
                  <a:pt x="417563" y="257746"/>
                </a:lnTo>
                <a:lnTo>
                  <a:pt x="418757" y="272783"/>
                </a:lnTo>
                <a:lnTo>
                  <a:pt x="481838" y="267754"/>
                </a:lnTo>
                <a:lnTo>
                  <a:pt x="481040" y="257746"/>
                </a:lnTo>
                <a:close/>
              </a:path>
              <a:path w="1283335" h="304800">
                <a:moveTo>
                  <a:pt x="470113" y="120611"/>
                </a:moveTo>
                <a:lnTo>
                  <a:pt x="387845" y="120611"/>
                </a:lnTo>
                <a:lnTo>
                  <a:pt x="395046" y="121859"/>
                </a:lnTo>
                <a:lnTo>
                  <a:pt x="400912" y="126841"/>
                </a:lnTo>
                <a:lnTo>
                  <a:pt x="405442" y="135556"/>
                </a:lnTo>
                <a:lnTo>
                  <a:pt x="408635" y="148005"/>
                </a:lnTo>
                <a:lnTo>
                  <a:pt x="412330" y="176936"/>
                </a:lnTo>
                <a:lnTo>
                  <a:pt x="414858" y="219519"/>
                </a:lnTo>
                <a:lnTo>
                  <a:pt x="414811" y="233781"/>
                </a:lnTo>
                <a:lnTo>
                  <a:pt x="412392" y="243719"/>
                </a:lnTo>
                <a:lnTo>
                  <a:pt x="407412" y="250119"/>
                </a:lnTo>
                <a:lnTo>
                  <a:pt x="399935" y="252717"/>
                </a:lnTo>
                <a:lnTo>
                  <a:pt x="480639" y="252717"/>
                </a:lnTo>
                <a:lnTo>
                  <a:pt x="470113" y="120611"/>
                </a:lnTo>
                <a:close/>
              </a:path>
              <a:path w="1283335" h="304800">
                <a:moveTo>
                  <a:pt x="462749" y="28206"/>
                </a:moveTo>
                <a:lnTo>
                  <a:pt x="445973" y="31140"/>
                </a:lnTo>
                <a:lnTo>
                  <a:pt x="429917" y="33559"/>
                </a:lnTo>
                <a:lnTo>
                  <a:pt x="414579" y="35464"/>
                </a:lnTo>
                <a:lnTo>
                  <a:pt x="399961" y="36855"/>
                </a:lnTo>
                <a:lnTo>
                  <a:pt x="406209" y="115328"/>
                </a:lnTo>
                <a:lnTo>
                  <a:pt x="469692" y="115328"/>
                </a:lnTo>
                <a:lnTo>
                  <a:pt x="462749" y="28206"/>
                </a:lnTo>
                <a:close/>
              </a:path>
              <a:path w="1283335" h="304800">
                <a:moveTo>
                  <a:pt x="564692" y="81305"/>
                </a:moveTo>
                <a:lnTo>
                  <a:pt x="549128" y="84000"/>
                </a:lnTo>
                <a:lnTo>
                  <a:pt x="533485" y="86487"/>
                </a:lnTo>
                <a:lnTo>
                  <a:pt x="517761" y="88763"/>
                </a:lnTo>
                <a:lnTo>
                  <a:pt x="501954" y="90830"/>
                </a:lnTo>
                <a:lnTo>
                  <a:pt x="512521" y="223393"/>
                </a:lnTo>
                <a:lnTo>
                  <a:pt x="516971" y="242824"/>
                </a:lnTo>
                <a:lnTo>
                  <a:pt x="526743" y="256178"/>
                </a:lnTo>
                <a:lnTo>
                  <a:pt x="541837" y="263455"/>
                </a:lnTo>
                <a:lnTo>
                  <a:pt x="562254" y="264655"/>
                </a:lnTo>
                <a:lnTo>
                  <a:pt x="578430" y="261409"/>
                </a:lnTo>
                <a:lnTo>
                  <a:pt x="592742" y="254398"/>
                </a:lnTo>
                <a:lnTo>
                  <a:pt x="605190" y="243622"/>
                </a:lnTo>
                <a:lnTo>
                  <a:pt x="612074" y="234162"/>
                </a:lnTo>
                <a:lnTo>
                  <a:pt x="580453" y="234162"/>
                </a:lnTo>
                <a:lnTo>
                  <a:pt x="576414" y="228561"/>
                </a:lnTo>
                <a:lnTo>
                  <a:pt x="564692" y="81305"/>
                </a:lnTo>
                <a:close/>
              </a:path>
              <a:path w="1283335" h="304800">
                <a:moveTo>
                  <a:pt x="679259" y="229082"/>
                </a:moveTo>
                <a:lnTo>
                  <a:pt x="615772" y="229082"/>
                </a:lnTo>
                <a:lnTo>
                  <a:pt x="617982" y="256908"/>
                </a:lnTo>
                <a:lnTo>
                  <a:pt x="681075" y="251879"/>
                </a:lnTo>
                <a:lnTo>
                  <a:pt x="679259" y="229082"/>
                </a:lnTo>
                <a:close/>
              </a:path>
              <a:path w="1283335" h="304800">
                <a:moveTo>
                  <a:pt x="666838" y="73164"/>
                </a:moveTo>
                <a:lnTo>
                  <a:pt x="651210" y="75867"/>
                </a:lnTo>
                <a:lnTo>
                  <a:pt x="635546" y="78355"/>
                </a:lnTo>
                <a:lnTo>
                  <a:pt x="619843" y="80629"/>
                </a:lnTo>
                <a:lnTo>
                  <a:pt x="604100" y="82689"/>
                </a:lnTo>
                <a:lnTo>
                  <a:pt x="611098" y="170484"/>
                </a:lnTo>
                <a:lnTo>
                  <a:pt x="607652" y="216682"/>
                </a:lnTo>
                <a:lnTo>
                  <a:pt x="580453" y="234162"/>
                </a:lnTo>
                <a:lnTo>
                  <a:pt x="612074" y="234162"/>
                </a:lnTo>
                <a:lnTo>
                  <a:pt x="615772" y="229082"/>
                </a:lnTo>
                <a:lnTo>
                  <a:pt x="679259" y="229082"/>
                </a:lnTo>
                <a:lnTo>
                  <a:pt x="666838" y="73164"/>
                </a:lnTo>
                <a:close/>
              </a:path>
              <a:path w="1283335" h="304800">
                <a:moveTo>
                  <a:pt x="733602" y="185953"/>
                </a:moveTo>
                <a:lnTo>
                  <a:pt x="701636" y="195110"/>
                </a:lnTo>
                <a:lnTo>
                  <a:pt x="708635" y="220501"/>
                </a:lnTo>
                <a:lnTo>
                  <a:pt x="724944" y="237736"/>
                </a:lnTo>
                <a:lnTo>
                  <a:pt x="750564" y="246814"/>
                </a:lnTo>
                <a:lnTo>
                  <a:pt x="785494" y="247738"/>
                </a:lnTo>
                <a:lnTo>
                  <a:pt x="817939" y="241447"/>
                </a:lnTo>
                <a:lnTo>
                  <a:pt x="836147" y="231000"/>
                </a:lnTo>
                <a:lnTo>
                  <a:pt x="779462" y="231000"/>
                </a:lnTo>
                <a:lnTo>
                  <a:pt x="771052" y="230962"/>
                </a:lnTo>
                <a:lnTo>
                  <a:pt x="738076" y="210683"/>
                </a:lnTo>
                <a:lnTo>
                  <a:pt x="733450" y="189788"/>
                </a:lnTo>
                <a:lnTo>
                  <a:pt x="733602" y="185953"/>
                </a:lnTo>
                <a:close/>
              </a:path>
              <a:path w="1283335" h="304800">
                <a:moveTo>
                  <a:pt x="938968" y="81241"/>
                </a:moveTo>
                <a:lnTo>
                  <a:pt x="875487" y="81241"/>
                </a:lnTo>
                <a:lnTo>
                  <a:pt x="884701" y="196902"/>
                </a:lnTo>
                <a:lnTo>
                  <a:pt x="889073" y="214332"/>
                </a:lnTo>
                <a:lnTo>
                  <a:pt x="898991" y="226260"/>
                </a:lnTo>
                <a:lnTo>
                  <a:pt x="914448" y="232658"/>
                </a:lnTo>
                <a:lnTo>
                  <a:pt x="935443" y="233527"/>
                </a:lnTo>
                <a:lnTo>
                  <a:pt x="953241" y="230391"/>
                </a:lnTo>
                <a:lnTo>
                  <a:pt x="966704" y="224166"/>
                </a:lnTo>
                <a:lnTo>
                  <a:pt x="975834" y="214852"/>
                </a:lnTo>
                <a:lnTo>
                  <a:pt x="977389" y="210832"/>
                </a:lnTo>
                <a:lnTo>
                  <a:pt x="951788" y="210832"/>
                </a:lnTo>
                <a:lnTo>
                  <a:pt x="949007" y="207175"/>
                </a:lnTo>
                <a:lnTo>
                  <a:pt x="938968" y="81241"/>
                </a:lnTo>
                <a:close/>
              </a:path>
              <a:path w="1283335" h="304800">
                <a:moveTo>
                  <a:pt x="772668" y="64909"/>
                </a:moveTo>
                <a:lnTo>
                  <a:pt x="730139" y="77252"/>
                </a:lnTo>
                <a:lnTo>
                  <a:pt x="701666" y="115393"/>
                </a:lnTo>
                <a:lnTo>
                  <a:pt x="701281" y="127304"/>
                </a:lnTo>
                <a:lnTo>
                  <a:pt x="706167" y="144847"/>
                </a:lnTo>
                <a:lnTo>
                  <a:pt x="717854" y="160154"/>
                </a:lnTo>
                <a:lnTo>
                  <a:pt x="736342" y="173226"/>
                </a:lnTo>
                <a:lnTo>
                  <a:pt x="761631" y="184061"/>
                </a:lnTo>
                <a:lnTo>
                  <a:pt x="778350" y="190471"/>
                </a:lnTo>
                <a:lnTo>
                  <a:pt x="790441" y="196902"/>
                </a:lnTo>
                <a:lnTo>
                  <a:pt x="797904" y="203354"/>
                </a:lnTo>
                <a:lnTo>
                  <a:pt x="800735" y="209829"/>
                </a:lnTo>
                <a:lnTo>
                  <a:pt x="799984" y="218411"/>
                </a:lnTo>
                <a:lnTo>
                  <a:pt x="796189" y="224801"/>
                </a:lnTo>
                <a:lnTo>
                  <a:pt x="789349" y="228997"/>
                </a:lnTo>
                <a:lnTo>
                  <a:pt x="779462" y="231000"/>
                </a:lnTo>
                <a:lnTo>
                  <a:pt x="836147" y="231000"/>
                </a:lnTo>
                <a:lnTo>
                  <a:pt x="840444" y="228534"/>
                </a:lnTo>
                <a:lnTo>
                  <a:pt x="853010" y="209000"/>
                </a:lnTo>
                <a:lnTo>
                  <a:pt x="855637" y="182841"/>
                </a:lnTo>
                <a:lnTo>
                  <a:pt x="850553" y="165448"/>
                </a:lnTo>
                <a:lnTo>
                  <a:pt x="838253" y="150263"/>
                </a:lnTo>
                <a:lnTo>
                  <a:pt x="818739" y="137282"/>
                </a:lnTo>
                <a:lnTo>
                  <a:pt x="792010" y="126504"/>
                </a:lnTo>
                <a:lnTo>
                  <a:pt x="774615" y="120194"/>
                </a:lnTo>
                <a:lnTo>
                  <a:pt x="762036" y="113761"/>
                </a:lnTo>
                <a:lnTo>
                  <a:pt x="754275" y="107207"/>
                </a:lnTo>
                <a:lnTo>
                  <a:pt x="751332" y="100533"/>
                </a:lnTo>
                <a:lnTo>
                  <a:pt x="752084" y="92403"/>
                </a:lnTo>
                <a:lnTo>
                  <a:pt x="755807" y="86342"/>
                </a:lnTo>
                <a:lnTo>
                  <a:pt x="762499" y="82350"/>
                </a:lnTo>
                <a:lnTo>
                  <a:pt x="772160" y="80429"/>
                </a:lnTo>
                <a:lnTo>
                  <a:pt x="826420" y="80429"/>
                </a:lnTo>
                <a:lnTo>
                  <a:pt x="819577" y="73520"/>
                </a:lnTo>
                <a:lnTo>
                  <a:pt x="799216" y="65881"/>
                </a:lnTo>
                <a:lnTo>
                  <a:pt x="772668" y="64909"/>
                </a:lnTo>
                <a:close/>
              </a:path>
              <a:path w="1283335" h="304800">
                <a:moveTo>
                  <a:pt x="962520" y="202158"/>
                </a:moveTo>
                <a:lnTo>
                  <a:pt x="962240" y="207391"/>
                </a:lnTo>
                <a:lnTo>
                  <a:pt x="960310" y="210159"/>
                </a:lnTo>
                <a:lnTo>
                  <a:pt x="951788" y="210832"/>
                </a:lnTo>
                <a:lnTo>
                  <a:pt x="977389" y="210832"/>
                </a:lnTo>
                <a:lnTo>
                  <a:pt x="980630" y="202450"/>
                </a:lnTo>
                <a:lnTo>
                  <a:pt x="962520" y="202158"/>
                </a:lnTo>
                <a:close/>
              </a:path>
              <a:path w="1283335" h="304800">
                <a:moveTo>
                  <a:pt x="826420" y="80429"/>
                </a:moveTo>
                <a:lnTo>
                  <a:pt x="772160" y="80429"/>
                </a:lnTo>
                <a:lnTo>
                  <a:pt x="788233" y="81605"/>
                </a:lnTo>
                <a:lnTo>
                  <a:pt x="800160" y="88026"/>
                </a:lnTo>
                <a:lnTo>
                  <a:pt x="807939" y="99692"/>
                </a:lnTo>
                <a:lnTo>
                  <a:pt x="811568" y="116598"/>
                </a:lnTo>
                <a:lnTo>
                  <a:pt x="841730" y="108800"/>
                </a:lnTo>
                <a:lnTo>
                  <a:pt x="833748" y="87826"/>
                </a:lnTo>
                <a:lnTo>
                  <a:pt x="826420" y="80429"/>
                </a:lnTo>
                <a:close/>
              </a:path>
              <a:path w="1283335" h="304800">
                <a:moveTo>
                  <a:pt x="932497" y="0"/>
                </a:moveTo>
                <a:lnTo>
                  <a:pt x="917781" y="9193"/>
                </a:lnTo>
                <a:lnTo>
                  <a:pt x="902704" y="17418"/>
                </a:lnTo>
                <a:lnTo>
                  <a:pt x="887268" y="24670"/>
                </a:lnTo>
                <a:lnTo>
                  <a:pt x="871474" y="30949"/>
                </a:lnTo>
                <a:lnTo>
                  <a:pt x="873925" y="61709"/>
                </a:lnTo>
                <a:lnTo>
                  <a:pt x="852843" y="63398"/>
                </a:lnTo>
                <a:lnTo>
                  <a:pt x="854392" y="82931"/>
                </a:lnTo>
                <a:lnTo>
                  <a:pt x="875487" y="81241"/>
                </a:lnTo>
                <a:lnTo>
                  <a:pt x="938968" y="81241"/>
                </a:lnTo>
                <a:lnTo>
                  <a:pt x="938568" y="76212"/>
                </a:lnTo>
                <a:lnTo>
                  <a:pt x="966571" y="73990"/>
                </a:lnTo>
                <a:lnTo>
                  <a:pt x="965188" y="56692"/>
                </a:lnTo>
                <a:lnTo>
                  <a:pt x="937018" y="56692"/>
                </a:lnTo>
                <a:lnTo>
                  <a:pt x="932497" y="0"/>
                </a:lnTo>
                <a:close/>
              </a:path>
              <a:path w="1283335" h="304800">
                <a:moveTo>
                  <a:pt x="965009" y="54457"/>
                </a:moveTo>
                <a:lnTo>
                  <a:pt x="937018" y="56692"/>
                </a:lnTo>
                <a:lnTo>
                  <a:pt x="965188" y="56692"/>
                </a:lnTo>
                <a:lnTo>
                  <a:pt x="965009" y="54457"/>
                </a:lnTo>
                <a:close/>
              </a:path>
              <a:path w="1283335" h="304800">
                <a:moveTo>
                  <a:pt x="1159878" y="238086"/>
                </a:moveTo>
                <a:lnTo>
                  <a:pt x="1139355" y="255549"/>
                </a:lnTo>
                <a:lnTo>
                  <a:pt x="1146074" y="265133"/>
                </a:lnTo>
                <a:lnTo>
                  <a:pt x="1154726" y="271673"/>
                </a:lnTo>
                <a:lnTo>
                  <a:pt x="1165310" y="275167"/>
                </a:lnTo>
                <a:lnTo>
                  <a:pt x="1177823" y="275615"/>
                </a:lnTo>
                <a:lnTo>
                  <a:pt x="1190823" y="272038"/>
                </a:lnTo>
                <a:lnTo>
                  <a:pt x="1201991" y="263518"/>
                </a:lnTo>
                <a:lnTo>
                  <a:pt x="1206656" y="256794"/>
                </a:lnTo>
                <a:lnTo>
                  <a:pt x="1176147" y="256794"/>
                </a:lnTo>
                <a:lnTo>
                  <a:pt x="1170593" y="255989"/>
                </a:lnTo>
                <a:lnTo>
                  <a:pt x="1166031" y="252603"/>
                </a:lnTo>
                <a:lnTo>
                  <a:pt x="1162459" y="246635"/>
                </a:lnTo>
                <a:lnTo>
                  <a:pt x="1159878" y="238086"/>
                </a:lnTo>
                <a:close/>
              </a:path>
              <a:path w="1283335" h="304800">
                <a:moveTo>
                  <a:pt x="1184681" y="36436"/>
                </a:moveTo>
                <a:lnTo>
                  <a:pt x="1115377" y="41960"/>
                </a:lnTo>
                <a:lnTo>
                  <a:pt x="1200111" y="219227"/>
                </a:lnTo>
                <a:lnTo>
                  <a:pt x="1196441" y="232041"/>
                </a:lnTo>
                <a:lnTo>
                  <a:pt x="1192681" y="242461"/>
                </a:lnTo>
                <a:lnTo>
                  <a:pt x="1188046" y="250061"/>
                </a:lnTo>
                <a:lnTo>
                  <a:pt x="1182536" y="254839"/>
                </a:lnTo>
                <a:lnTo>
                  <a:pt x="1176147" y="256794"/>
                </a:lnTo>
                <a:lnTo>
                  <a:pt x="1206656" y="256794"/>
                </a:lnTo>
                <a:lnTo>
                  <a:pt x="1211331" y="250055"/>
                </a:lnTo>
                <a:lnTo>
                  <a:pt x="1218844" y="231648"/>
                </a:lnTo>
                <a:lnTo>
                  <a:pt x="1249038" y="136131"/>
                </a:lnTo>
                <a:lnTo>
                  <a:pt x="1227937" y="136131"/>
                </a:lnTo>
                <a:lnTo>
                  <a:pt x="1184681" y="36436"/>
                </a:lnTo>
                <a:close/>
              </a:path>
              <a:path w="1283335" h="304800">
                <a:moveTo>
                  <a:pt x="1047788" y="42824"/>
                </a:moveTo>
                <a:lnTo>
                  <a:pt x="1008661" y="50341"/>
                </a:lnTo>
                <a:lnTo>
                  <a:pt x="985062" y="52336"/>
                </a:lnTo>
                <a:lnTo>
                  <a:pt x="998943" y="226555"/>
                </a:lnTo>
                <a:lnTo>
                  <a:pt x="1062024" y="221526"/>
                </a:lnTo>
                <a:lnTo>
                  <a:pt x="1053706" y="117144"/>
                </a:lnTo>
                <a:lnTo>
                  <a:pt x="1053413" y="109080"/>
                </a:lnTo>
                <a:lnTo>
                  <a:pt x="1062579" y="71513"/>
                </a:lnTo>
                <a:lnTo>
                  <a:pt x="1050074" y="71513"/>
                </a:lnTo>
                <a:lnTo>
                  <a:pt x="1047788" y="42824"/>
                </a:lnTo>
                <a:close/>
              </a:path>
              <a:path w="1283335" h="304800">
                <a:moveTo>
                  <a:pt x="1283030" y="28600"/>
                </a:moveTo>
                <a:lnTo>
                  <a:pt x="1259687" y="30454"/>
                </a:lnTo>
                <a:lnTo>
                  <a:pt x="1227937" y="136131"/>
                </a:lnTo>
                <a:lnTo>
                  <a:pt x="1249038" y="136131"/>
                </a:lnTo>
                <a:lnTo>
                  <a:pt x="1283030" y="28600"/>
                </a:lnTo>
                <a:close/>
              </a:path>
              <a:path w="1283335" h="304800">
                <a:moveTo>
                  <a:pt x="1118335" y="69900"/>
                </a:moveTo>
                <a:lnTo>
                  <a:pt x="1072502" y="69900"/>
                </a:lnTo>
                <a:lnTo>
                  <a:pt x="1075448" y="73367"/>
                </a:lnTo>
                <a:lnTo>
                  <a:pt x="1076337" y="84543"/>
                </a:lnTo>
                <a:lnTo>
                  <a:pt x="1075867" y="88874"/>
                </a:lnTo>
                <a:lnTo>
                  <a:pt x="1074635" y="93726"/>
                </a:lnTo>
                <a:lnTo>
                  <a:pt x="1073734" y="97053"/>
                </a:lnTo>
                <a:lnTo>
                  <a:pt x="1072807" y="102171"/>
                </a:lnTo>
                <a:lnTo>
                  <a:pt x="1071854" y="109080"/>
                </a:lnTo>
                <a:lnTo>
                  <a:pt x="1115060" y="105638"/>
                </a:lnTo>
                <a:lnTo>
                  <a:pt x="1116063" y="99301"/>
                </a:lnTo>
                <a:lnTo>
                  <a:pt x="1116942" y="93445"/>
                </a:lnTo>
                <a:lnTo>
                  <a:pt x="1117231" y="91376"/>
                </a:lnTo>
                <a:lnTo>
                  <a:pt x="1118577" y="83616"/>
                </a:lnTo>
                <a:lnTo>
                  <a:pt x="1119022" y="76796"/>
                </a:lnTo>
                <a:lnTo>
                  <a:pt x="1118599" y="71513"/>
                </a:lnTo>
                <a:lnTo>
                  <a:pt x="1118490" y="70637"/>
                </a:lnTo>
                <a:lnTo>
                  <a:pt x="1118335" y="69900"/>
                </a:lnTo>
                <a:close/>
              </a:path>
              <a:path w="1283335" h="304800">
                <a:moveTo>
                  <a:pt x="1085469" y="39814"/>
                </a:moveTo>
                <a:lnTo>
                  <a:pt x="1074891" y="42460"/>
                </a:lnTo>
                <a:lnTo>
                  <a:pt x="1065466" y="48625"/>
                </a:lnTo>
                <a:lnTo>
                  <a:pt x="1057194" y="58309"/>
                </a:lnTo>
                <a:lnTo>
                  <a:pt x="1050074" y="71513"/>
                </a:lnTo>
                <a:lnTo>
                  <a:pt x="1062579" y="71513"/>
                </a:lnTo>
                <a:lnTo>
                  <a:pt x="1063167" y="70637"/>
                </a:lnTo>
                <a:lnTo>
                  <a:pt x="1072502" y="69900"/>
                </a:lnTo>
                <a:lnTo>
                  <a:pt x="1118335" y="69900"/>
                </a:lnTo>
                <a:lnTo>
                  <a:pt x="1115485" y="56405"/>
                </a:lnTo>
                <a:lnTo>
                  <a:pt x="1108949" y="46380"/>
                </a:lnTo>
                <a:lnTo>
                  <a:pt x="1098944" y="40850"/>
                </a:lnTo>
                <a:lnTo>
                  <a:pt x="1085469" y="398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320028" y="5739384"/>
            <a:ext cx="2308860" cy="109423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307835" y="5753100"/>
            <a:ext cx="2374391" cy="110185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362700" y="5759196"/>
            <a:ext cx="2223515" cy="100888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451422" y="5804669"/>
            <a:ext cx="2044064" cy="871219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indent="-635" algn="ctr">
              <a:lnSpc>
                <a:spcPts val="1620"/>
              </a:lnSpc>
              <a:spcBef>
                <a:spcPts val="305"/>
              </a:spcBef>
            </a:pPr>
            <a:r>
              <a:rPr sz="1500" spc="-110" dirty="0">
                <a:solidFill>
                  <a:srgbClr val="FFFFFF"/>
                </a:solidFill>
                <a:latin typeface="Arial"/>
                <a:cs typeface="Arial"/>
              </a:rPr>
              <a:t>López </a:t>
            </a:r>
            <a:r>
              <a:rPr sz="1500" spc="-65" dirty="0">
                <a:solidFill>
                  <a:srgbClr val="FFFFFF"/>
                </a:solidFill>
                <a:latin typeface="Arial"/>
                <a:cs typeface="Arial"/>
              </a:rPr>
              <a:t>Piñero  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Interuniversity 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Institute</a:t>
            </a:r>
            <a:r>
              <a:rPr sz="15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sz="1500" spc="-50" dirty="0">
                <a:solidFill>
                  <a:srgbClr val="FFFFFF"/>
                </a:solidFill>
                <a:latin typeface="Arial"/>
                <a:cs typeface="Arial"/>
              </a:rPr>
              <a:t>Historical </a:t>
            </a:r>
            <a:r>
              <a:rPr sz="1500" spc="-7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500" spc="-100" dirty="0">
                <a:solidFill>
                  <a:srgbClr val="FFFFFF"/>
                </a:solidFill>
                <a:latin typeface="Arial"/>
                <a:cs typeface="Arial"/>
              </a:rPr>
              <a:t>Social  </a:t>
            </a:r>
            <a:r>
              <a:rPr sz="1500" spc="-85" dirty="0">
                <a:solidFill>
                  <a:srgbClr val="FFFFFF"/>
                </a:solidFill>
                <a:latin typeface="Arial"/>
                <a:cs typeface="Arial"/>
              </a:rPr>
              <a:t>Studies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103876" y="5733288"/>
            <a:ext cx="1045463" cy="104546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7610"/>
            <a:ext cx="3571608" cy="576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124456" cy="8168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24177"/>
            <a:ext cx="9123680" cy="2898775"/>
          </a:xfrm>
          <a:custGeom>
            <a:avLst/>
            <a:gdLst/>
            <a:ahLst/>
            <a:cxnLst/>
            <a:rect l="l" t="t" r="r" b="b"/>
            <a:pathLst>
              <a:path w="9123680" h="2898775">
                <a:moveTo>
                  <a:pt x="0" y="2898648"/>
                </a:moveTo>
                <a:lnTo>
                  <a:pt x="9123426" y="2898648"/>
                </a:lnTo>
                <a:lnTo>
                  <a:pt x="9123426" y="0"/>
                </a:lnTo>
                <a:lnTo>
                  <a:pt x="0" y="0"/>
                </a:lnTo>
                <a:lnTo>
                  <a:pt x="0" y="2898648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424177"/>
            <a:ext cx="9123680" cy="2898775"/>
          </a:xfrm>
          <a:custGeom>
            <a:avLst/>
            <a:gdLst/>
            <a:ahLst/>
            <a:cxnLst/>
            <a:rect l="l" t="t" r="r" b="b"/>
            <a:pathLst>
              <a:path w="9123680" h="2898775">
                <a:moveTo>
                  <a:pt x="0" y="0"/>
                </a:moveTo>
                <a:lnTo>
                  <a:pt x="9123426" y="0"/>
                </a:lnTo>
                <a:lnTo>
                  <a:pt x="9123426" y="2898648"/>
                </a:lnTo>
                <a:lnTo>
                  <a:pt x="0" y="2898648"/>
                </a:lnTo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2396" y="1374876"/>
            <a:ext cx="326262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-80" dirty="0">
                <a:solidFill>
                  <a:srgbClr val="FFFFFF"/>
                </a:solidFill>
                <a:latin typeface="Arial"/>
                <a:cs typeface="Arial"/>
              </a:rPr>
              <a:t>Sport </a:t>
            </a:r>
            <a:r>
              <a:rPr sz="2000" b="0" spc="-155" dirty="0">
                <a:solidFill>
                  <a:srgbClr val="FFFFFF"/>
                </a:solidFill>
                <a:latin typeface="Arial"/>
                <a:cs typeface="Arial"/>
              </a:rPr>
              <a:t>Sciences Research</a:t>
            </a:r>
            <a:r>
              <a:rPr sz="2000" b="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spc="-100" dirty="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2314" y="2200416"/>
            <a:ext cx="4971415" cy="1550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5"/>
              </a:spcBef>
              <a:buChar char="•"/>
              <a:tabLst>
                <a:tab pos="299085" algn="l"/>
                <a:tab pos="299720" algn="l"/>
              </a:tabLst>
            </a:pPr>
            <a:r>
              <a:rPr sz="2000" spc="-210" dirty="0">
                <a:solidFill>
                  <a:srgbClr val="FFFFFF"/>
                </a:solidFill>
                <a:latin typeface="Arial"/>
                <a:cs typeface="Arial"/>
              </a:rPr>
              <a:t>APCOM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(Motor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Control 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Learning)</a:t>
            </a:r>
            <a:endParaRPr sz="2000">
              <a:latin typeface="Arial"/>
              <a:cs typeface="Arial"/>
            </a:endParaRPr>
          </a:p>
          <a:p>
            <a:pPr marL="298450" marR="5080" indent="-28575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000" spc="-204" dirty="0">
                <a:solidFill>
                  <a:srgbClr val="FFFFFF"/>
                </a:solidFill>
                <a:latin typeface="Arial"/>
                <a:cs typeface="Arial"/>
              </a:rPr>
              <a:t>BIOMEC 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(Biomechanics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Health 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Sports  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Performance)</a:t>
            </a:r>
            <a:endParaRPr sz="20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000" spc="-185" dirty="0">
                <a:solidFill>
                  <a:srgbClr val="FFFFFF"/>
                </a:solidFill>
                <a:latin typeface="Arial"/>
                <a:cs typeface="Arial"/>
              </a:rPr>
              <a:t>GICOM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(Motor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Behavior)</a:t>
            </a:r>
            <a:endParaRPr sz="20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000" spc="-220" dirty="0">
                <a:solidFill>
                  <a:srgbClr val="FFFFFF"/>
                </a:solidFill>
                <a:latin typeface="Arial"/>
                <a:cs typeface="Arial"/>
              </a:rPr>
              <a:t>GIAFIS 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(Physical 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Conditioning 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Health)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07293" y="862177"/>
            <a:ext cx="1390015" cy="284480"/>
          </a:xfrm>
          <a:custGeom>
            <a:avLst/>
            <a:gdLst/>
            <a:ahLst/>
            <a:cxnLst/>
            <a:rect l="l" t="t" r="r" b="b"/>
            <a:pathLst>
              <a:path w="1390014" h="284480">
                <a:moveTo>
                  <a:pt x="154000" y="36271"/>
                </a:moveTo>
                <a:lnTo>
                  <a:pt x="0" y="48539"/>
                </a:lnTo>
                <a:lnTo>
                  <a:pt x="18795" y="284467"/>
                </a:lnTo>
                <a:lnTo>
                  <a:pt x="87236" y="279006"/>
                </a:lnTo>
                <a:lnTo>
                  <a:pt x="78485" y="169087"/>
                </a:lnTo>
                <a:lnTo>
                  <a:pt x="151079" y="163296"/>
                </a:lnTo>
                <a:lnTo>
                  <a:pt x="149648" y="145402"/>
                </a:lnTo>
                <a:lnTo>
                  <a:pt x="76593" y="145402"/>
                </a:lnTo>
                <a:lnTo>
                  <a:pt x="70332" y="66763"/>
                </a:lnTo>
                <a:lnTo>
                  <a:pt x="155892" y="59943"/>
                </a:lnTo>
                <a:lnTo>
                  <a:pt x="154000" y="36271"/>
                </a:lnTo>
                <a:close/>
              </a:path>
              <a:path w="1390014" h="284480">
                <a:moveTo>
                  <a:pt x="149186" y="139623"/>
                </a:moveTo>
                <a:lnTo>
                  <a:pt x="76593" y="145402"/>
                </a:lnTo>
                <a:lnTo>
                  <a:pt x="149648" y="145402"/>
                </a:lnTo>
                <a:lnTo>
                  <a:pt x="149186" y="139623"/>
                </a:lnTo>
                <a:close/>
              </a:path>
              <a:path w="1390014" h="284480">
                <a:moveTo>
                  <a:pt x="256489" y="85674"/>
                </a:moveTo>
                <a:lnTo>
                  <a:pt x="219057" y="94396"/>
                </a:lnTo>
                <a:lnTo>
                  <a:pt x="193362" y="113664"/>
                </a:lnTo>
                <a:lnTo>
                  <a:pt x="179399" y="143477"/>
                </a:lnTo>
                <a:lnTo>
                  <a:pt x="177164" y="183832"/>
                </a:lnTo>
                <a:lnTo>
                  <a:pt x="185759" y="223330"/>
                </a:lnTo>
                <a:lnTo>
                  <a:pt x="204266" y="250556"/>
                </a:lnTo>
                <a:lnTo>
                  <a:pt x="232689" y="265512"/>
                </a:lnTo>
                <a:lnTo>
                  <a:pt x="271030" y="268198"/>
                </a:lnTo>
                <a:lnTo>
                  <a:pt x="308382" y="259478"/>
                </a:lnTo>
                <a:lnTo>
                  <a:pt x="317247" y="252818"/>
                </a:lnTo>
                <a:lnTo>
                  <a:pt x="269633" y="252818"/>
                </a:lnTo>
                <a:lnTo>
                  <a:pt x="260104" y="248809"/>
                </a:lnTo>
                <a:lnTo>
                  <a:pt x="252433" y="235103"/>
                </a:lnTo>
                <a:lnTo>
                  <a:pt x="246621" y="211704"/>
                </a:lnTo>
                <a:lnTo>
                  <a:pt x="242671" y="178612"/>
                </a:lnTo>
                <a:lnTo>
                  <a:pt x="241335" y="145313"/>
                </a:lnTo>
                <a:lnTo>
                  <a:pt x="243368" y="121291"/>
                </a:lnTo>
                <a:lnTo>
                  <a:pt x="248770" y="106546"/>
                </a:lnTo>
                <a:lnTo>
                  <a:pt x="257543" y="101079"/>
                </a:lnTo>
                <a:lnTo>
                  <a:pt x="318853" y="101079"/>
                </a:lnTo>
                <a:lnTo>
                  <a:pt x="294748" y="88367"/>
                </a:lnTo>
                <a:lnTo>
                  <a:pt x="256489" y="85674"/>
                </a:lnTo>
                <a:close/>
              </a:path>
              <a:path w="1390014" h="284480">
                <a:moveTo>
                  <a:pt x="318853" y="101079"/>
                </a:moveTo>
                <a:lnTo>
                  <a:pt x="257543" y="101079"/>
                </a:lnTo>
                <a:lnTo>
                  <a:pt x="267146" y="105081"/>
                </a:lnTo>
                <a:lnTo>
                  <a:pt x="274869" y="118783"/>
                </a:lnTo>
                <a:lnTo>
                  <a:pt x="280710" y="142180"/>
                </a:lnTo>
                <a:lnTo>
                  <a:pt x="284670" y="175272"/>
                </a:lnTo>
                <a:lnTo>
                  <a:pt x="285996" y="208572"/>
                </a:lnTo>
                <a:lnTo>
                  <a:pt x="283933" y="232595"/>
                </a:lnTo>
                <a:lnTo>
                  <a:pt x="278480" y="247344"/>
                </a:lnTo>
                <a:lnTo>
                  <a:pt x="269633" y="252818"/>
                </a:lnTo>
                <a:lnTo>
                  <a:pt x="317247" y="252818"/>
                </a:lnTo>
                <a:lnTo>
                  <a:pt x="334025" y="240214"/>
                </a:lnTo>
                <a:lnTo>
                  <a:pt x="347958" y="210405"/>
                </a:lnTo>
                <a:lnTo>
                  <a:pt x="350177" y="170052"/>
                </a:lnTo>
                <a:lnTo>
                  <a:pt x="341592" y="130554"/>
                </a:lnTo>
                <a:lnTo>
                  <a:pt x="323116" y="103327"/>
                </a:lnTo>
                <a:lnTo>
                  <a:pt x="318853" y="101079"/>
                </a:lnTo>
                <a:close/>
              </a:path>
              <a:path w="1390014" h="284480">
                <a:moveTo>
                  <a:pt x="453567" y="69456"/>
                </a:moveTo>
                <a:lnTo>
                  <a:pt x="416190" y="78978"/>
                </a:lnTo>
                <a:lnTo>
                  <a:pt x="378562" y="115810"/>
                </a:lnTo>
                <a:lnTo>
                  <a:pt x="368808" y="151676"/>
                </a:lnTo>
                <a:lnTo>
                  <a:pt x="368896" y="172554"/>
                </a:lnTo>
                <a:lnTo>
                  <a:pt x="377319" y="210314"/>
                </a:lnTo>
                <a:lnTo>
                  <a:pt x="395631" y="236305"/>
                </a:lnTo>
                <a:lnTo>
                  <a:pt x="423834" y="250528"/>
                </a:lnTo>
                <a:lnTo>
                  <a:pt x="461924" y="252983"/>
                </a:lnTo>
                <a:lnTo>
                  <a:pt x="493354" y="246304"/>
                </a:lnTo>
                <a:lnTo>
                  <a:pt x="508146" y="236588"/>
                </a:lnTo>
                <a:lnTo>
                  <a:pt x="473494" y="236588"/>
                </a:lnTo>
                <a:lnTo>
                  <a:pt x="464574" y="236236"/>
                </a:lnTo>
                <a:lnTo>
                  <a:pt x="438654" y="198293"/>
                </a:lnTo>
                <a:lnTo>
                  <a:pt x="433844" y="160248"/>
                </a:lnTo>
                <a:lnTo>
                  <a:pt x="433361" y="128028"/>
                </a:lnTo>
                <a:lnTo>
                  <a:pt x="437757" y="104633"/>
                </a:lnTo>
                <a:lnTo>
                  <a:pt x="447033" y="90066"/>
                </a:lnTo>
                <a:lnTo>
                  <a:pt x="461187" y="84327"/>
                </a:lnTo>
                <a:lnTo>
                  <a:pt x="503892" y="84327"/>
                </a:lnTo>
                <a:lnTo>
                  <a:pt x="500165" y="79570"/>
                </a:lnTo>
                <a:lnTo>
                  <a:pt x="480385" y="70775"/>
                </a:lnTo>
                <a:lnTo>
                  <a:pt x="453567" y="69456"/>
                </a:lnTo>
                <a:close/>
              </a:path>
              <a:path w="1390014" h="284480">
                <a:moveTo>
                  <a:pt x="501230" y="167754"/>
                </a:moveTo>
                <a:lnTo>
                  <a:pt x="503377" y="177215"/>
                </a:lnTo>
                <a:lnTo>
                  <a:pt x="504621" y="184073"/>
                </a:lnTo>
                <a:lnTo>
                  <a:pt x="504951" y="188328"/>
                </a:lnTo>
                <a:lnTo>
                  <a:pt x="504349" y="208390"/>
                </a:lnTo>
                <a:lnTo>
                  <a:pt x="498905" y="223121"/>
                </a:lnTo>
                <a:lnTo>
                  <a:pt x="488619" y="232521"/>
                </a:lnTo>
                <a:lnTo>
                  <a:pt x="473494" y="236588"/>
                </a:lnTo>
                <a:lnTo>
                  <a:pt x="508146" y="236588"/>
                </a:lnTo>
                <a:lnTo>
                  <a:pt x="515048" y="232054"/>
                </a:lnTo>
                <a:lnTo>
                  <a:pt x="527007" y="210232"/>
                </a:lnTo>
                <a:lnTo>
                  <a:pt x="529234" y="180835"/>
                </a:lnTo>
                <a:lnTo>
                  <a:pt x="528497" y="173761"/>
                </a:lnTo>
                <a:lnTo>
                  <a:pt x="501230" y="167754"/>
                </a:lnTo>
                <a:close/>
              </a:path>
              <a:path w="1390014" h="284480">
                <a:moveTo>
                  <a:pt x="503892" y="84327"/>
                </a:moveTo>
                <a:lnTo>
                  <a:pt x="461187" y="84327"/>
                </a:lnTo>
                <a:lnTo>
                  <a:pt x="472339" y="85787"/>
                </a:lnTo>
                <a:lnTo>
                  <a:pt x="480728" y="92163"/>
                </a:lnTo>
                <a:lnTo>
                  <a:pt x="486357" y="103455"/>
                </a:lnTo>
                <a:lnTo>
                  <a:pt x="489229" y="119659"/>
                </a:lnTo>
                <a:lnTo>
                  <a:pt x="490194" y="136283"/>
                </a:lnTo>
                <a:lnTo>
                  <a:pt x="518617" y="119583"/>
                </a:lnTo>
                <a:lnTo>
                  <a:pt x="512909" y="95839"/>
                </a:lnTo>
                <a:lnTo>
                  <a:pt x="503892" y="84327"/>
                </a:lnTo>
                <a:close/>
              </a:path>
              <a:path w="1390014" h="284480">
                <a:moveTo>
                  <a:pt x="606056" y="57823"/>
                </a:moveTo>
                <a:lnTo>
                  <a:pt x="590498" y="60524"/>
                </a:lnTo>
                <a:lnTo>
                  <a:pt x="574855" y="63009"/>
                </a:lnTo>
                <a:lnTo>
                  <a:pt x="559132" y="65282"/>
                </a:lnTo>
                <a:lnTo>
                  <a:pt x="543331" y="67348"/>
                </a:lnTo>
                <a:lnTo>
                  <a:pt x="553885" y="199910"/>
                </a:lnTo>
                <a:lnTo>
                  <a:pt x="558337" y="219341"/>
                </a:lnTo>
                <a:lnTo>
                  <a:pt x="568112" y="232695"/>
                </a:lnTo>
                <a:lnTo>
                  <a:pt x="583206" y="239972"/>
                </a:lnTo>
                <a:lnTo>
                  <a:pt x="603618" y="241172"/>
                </a:lnTo>
                <a:lnTo>
                  <a:pt x="619793" y="237927"/>
                </a:lnTo>
                <a:lnTo>
                  <a:pt x="634106" y="230916"/>
                </a:lnTo>
                <a:lnTo>
                  <a:pt x="646554" y="220140"/>
                </a:lnTo>
                <a:lnTo>
                  <a:pt x="653438" y="210680"/>
                </a:lnTo>
                <a:lnTo>
                  <a:pt x="621830" y="210680"/>
                </a:lnTo>
                <a:lnTo>
                  <a:pt x="617791" y="205079"/>
                </a:lnTo>
                <a:lnTo>
                  <a:pt x="606056" y="57823"/>
                </a:lnTo>
                <a:close/>
              </a:path>
              <a:path w="1390014" h="284480">
                <a:moveTo>
                  <a:pt x="720622" y="205600"/>
                </a:moveTo>
                <a:lnTo>
                  <a:pt x="657136" y="205600"/>
                </a:lnTo>
                <a:lnTo>
                  <a:pt x="659358" y="233425"/>
                </a:lnTo>
                <a:lnTo>
                  <a:pt x="722439" y="228409"/>
                </a:lnTo>
                <a:lnTo>
                  <a:pt x="720622" y="205600"/>
                </a:lnTo>
                <a:close/>
              </a:path>
              <a:path w="1390014" h="284480">
                <a:moveTo>
                  <a:pt x="708202" y="49695"/>
                </a:moveTo>
                <a:lnTo>
                  <a:pt x="692579" y="52390"/>
                </a:lnTo>
                <a:lnTo>
                  <a:pt x="676916" y="54875"/>
                </a:lnTo>
                <a:lnTo>
                  <a:pt x="661214" y="57147"/>
                </a:lnTo>
                <a:lnTo>
                  <a:pt x="645477" y="59207"/>
                </a:lnTo>
                <a:lnTo>
                  <a:pt x="652475" y="147015"/>
                </a:lnTo>
                <a:lnTo>
                  <a:pt x="649017" y="193201"/>
                </a:lnTo>
                <a:lnTo>
                  <a:pt x="621830" y="210680"/>
                </a:lnTo>
                <a:lnTo>
                  <a:pt x="653438" y="210680"/>
                </a:lnTo>
                <a:lnTo>
                  <a:pt x="657136" y="205600"/>
                </a:lnTo>
                <a:lnTo>
                  <a:pt x="720622" y="205600"/>
                </a:lnTo>
                <a:lnTo>
                  <a:pt x="708202" y="49695"/>
                </a:lnTo>
                <a:close/>
              </a:path>
              <a:path w="1390014" h="284480">
                <a:moveTo>
                  <a:pt x="774979" y="162471"/>
                </a:moveTo>
                <a:lnTo>
                  <a:pt x="743000" y="171627"/>
                </a:lnTo>
                <a:lnTo>
                  <a:pt x="750006" y="197019"/>
                </a:lnTo>
                <a:lnTo>
                  <a:pt x="766317" y="214253"/>
                </a:lnTo>
                <a:lnTo>
                  <a:pt x="791935" y="223332"/>
                </a:lnTo>
                <a:lnTo>
                  <a:pt x="826858" y="224256"/>
                </a:lnTo>
                <a:lnTo>
                  <a:pt x="859310" y="217965"/>
                </a:lnTo>
                <a:lnTo>
                  <a:pt x="877520" y="207517"/>
                </a:lnTo>
                <a:lnTo>
                  <a:pt x="820826" y="207517"/>
                </a:lnTo>
                <a:lnTo>
                  <a:pt x="812418" y="207479"/>
                </a:lnTo>
                <a:lnTo>
                  <a:pt x="779448" y="187207"/>
                </a:lnTo>
                <a:lnTo>
                  <a:pt x="774814" y="166306"/>
                </a:lnTo>
                <a:lnTo>
                  <a:pt x="774979" y="162471"/>
                </a:lnTo>
                <a:close/>
              </a:path>
              <a:path w="1390014" h="284480">
                <a:moveTo>
                  <a:pt x="814031" y="41427"/>
                </a:moveTo>
                <a:lnTo>
                  <a:pt x="771514" y="53770"/>
                </a:lnTo>
                <a:lnTo>
                  <a:pt x="743035" y="91916"/>
                </a:lnTo>
                <a:lnTo>
                  <a:pt x="742645" y="103822"/>
                </a:lnTo>
                <a:lnTo>
                  <a:pt x="747531" y="121372"/>
                </a:lnTo>
                <a:lnTo>
                  <a:pt x="759220" y="136683"/>
                </a:lnTo>
                <a:lnTo>
                  <a:pt x="777712" y="149756"/>
                </a:lnTo>
                <a:lnTo>
                  <a:pt x="803008" y="160591"/>
                </a:lnTo>
                <a:lnTo>
                  <a:pt x="819724" y="166994"/>
                </a:lnTo>
                <a:lnTo>
                  <a:pt x="831811" y="173421"/>
                </a:lnTo>
                <a:lnTo>
                  <a:pt x="839269" y="179872"/>
                </a:lnTo>
                <a:lnTo>
                  <a:pt x="842098" y="186347"/>
                </a:lnTo>
                <a:lnTo>
                  <a:pt x="841348" y="194928"/>
                </a:lnTo>
                <a:lnTo>
                  <a:pt x="837553" y="201318"/>
                </a:lnTo>
                <a:lnTo>
                  <a:pt x="830713" y="205515"/>
                </a:lnTo>
                <a:lnTo>
                  <a:pt x="820826" y="207517"/>
                </a:lnTo>
                <a:lnTo>
                  <a:pt x="877520" y="207517"/>
                </a:lnTo>
                <a:lnTo>
                  <a:pt x="881818" y="205052"/>
                </a:lnTo>
                <a:lnTo>
                  <a:pt x="894381" y="185517"/>
                </a:lnTo>
                <a:lnTo>
                  <a:pt x="897000" y="159359"/>
                </a:lnTo>
                <a:lnTo>
                  <a:pt x="891924" y="141966"/>
                </a:lnTo>
                <a:lnTo>
                  <a:pt x="879627" y="126782"/>
                </a:lnTo>
                <a:lnTo>
                  <a:pt x="860110" y="113805"/>
                </a:lnTo>
                <a:lnTo>
                  <a:pt x="833373" y="103035"/>
                </a:lnTo>
                <a:lnTo>
                  <a:pt x="815979" y="96719"/>
                </a:lnTo>
                <a:lnTo>
                  <a:pt x="803400" y="90285"/>
                </a:lnTo>
                <a:lnTo>
                  <a:pt x="795638" y="83730"/>
                </a:lnTo>
                <a:lnTo>
                  <a:pt x="792695" y="77050"/>
                </a:lnTo>
                <a:lnTo>
                  <a:pt x="793448" y="68923"/>
                </a:lnTo>
                <a:lnTo>
                  <a:pt x="797172" y="62864"/>
                </a:lnTo>
                <a:lnTo>
                  <a:pt x="803868" y="58873"/>
                </a:lnTo>
                <a:lnTo>
                  <a:pt x="813536" y="56946"/>
                </a:lnTo>
                <a:lnTo>
                  <a:pt x="867779" y="56946"/>
                </a:lnTo>
                <a:lnTo>
                  <a:pt x="860942" y="50044"/>
                </a:lnTo>
                <a:lnTo>
                  <a:pt x="840580" y="42400"/>
                </a:lnTo>
                <a:lnTo>
                  <a:pt x="814031" y="41427"/>
                </a:lnTo>
                <a:close/>
              </a:path>
              <a:path w="1390014" h="284480">
                <a:moveTo>
                  <a:pt x="867779" y="56946"/>
                </a:moveTo>
                <a:lnTo>
                  <a:pt x="813536" y="56946"/>
                </a:lnTo>
                <a:lnTo>
                  <a:pt x="829607" y="58128"/>
                </a:lnTo>
                <a:lnTo>
                  <a:pt x="841532" y="64549"/>
                </a:lnTo>
                <a:lnTo>
                  <a:pt x="849310" y="76211"/>
                </a:lnTo>
                <a:lnTo>
                  <a:pt x="852944" y="93116"/>
                </a:lnTo>
                <a:lnTo>
                  <a:pt x="883107" y="85331"/>
                </a:lnTo>
                <a:lnTo>
                  <a:pt x="875118" y="64355"/>
                </a:lnTo>
                <a:lnTo>
                  <a:pt x="867779" y="56946"/>
                </a:lnTo>
                <a:close/>
              </a:path>
              <a:path w="1390014" h="284480">
                <a:moveTo>
                  <a:pt x="1098118" y="18630"/>
                </a:moveTo>
                <a:lnTo>
                  <a:pt x="1060686" y="27351"/>
                </a:lnTo>
                <a:lnTo>
                  <a:pt x="1034991" y="46615"/>
                </a:lnTo>
                <a:lnTo>
                  <a:pt x="1021028" y="76423"/>
                </a:lnTo>
                <a:lnTo>
                  <a:pt x="1018793" y="116776"/>
                </a:lnTo>
                <a:lnTo>
                  <a:pt x="1027388" y="156274"/>
                </a:lnTo>
                <a:lnTo>
                  <a:pt x="1045895" y="183500"/>
                </a:lnTo>
                <a:lnTo>
                  <a:pt x="1074318" y="198456"/>
                </a:lnTo>
                <a:lnTo>
                  <a:pt x="1112659" y="201142"/>
                </a:lnTo>
                <a:lnTo>
                  <a:pt x="1150011" y="192424"/>
                </a:lnTo>
                <a:lnTo>
                  <a:pt x="1158863" y="185775"/>
                </a:lnTo>
                <a:lnTo>
                  <a:pt x="1111262" y="185775"/>
                </a:lnTo>
                <a:lnTo>
                  <a:pt x="1101733" y="181758"/>
                </a:lnTo>
                <a:lnTo>
                  <a:pt x="1094062" y="168049"/>
                </a:lnTo>
                <a:lnTo>
                  <a:pt x="1088250" y="144649"/>
                </a:lnTo>
                <a:lnTo>
                  <a:pt x="1084300" y="111556"/>
                </a:lnTo>
                <a:lnTo>
                  <a:pt x="1082964" y="78262"/>
                </a:lnTo>
                <a:lnTo>
                  <a:pt x="1084997" y="54240"/>
                </a:lnTo>
                <a:lnTo>
                  <a:pt x="1090399" y="39492"/>
                </a:lnTo>
                <a:lnTo>
                  <a:pt x="1099172" y="34023"/>
                </a:lnTo>
                <a:lnTo>
                  <a:pt x="1160470" y="34023"/>
                </a:lnTo>
                <a:lnTo>
                  <a:pt x="1136377" y="21318"/>
                </a:lnTo>
                <a:lnTo>
                  <a:pt x="1098118" y="18630"/>
                </a:lnTo>
                <a:close/>
              </a:path>
              <a:path w="1390014" h="284480">
                <a:moveTo>
                  <a:pt x="1160470" y="34023"/>
                </a:moveTo>
                <a:lnTo>
                  <a:pt x="1099172" y="34023"/>
                </a:lnTo>
                <a:lnTo>
                  <a:pt x="1108775" y="38031"/>
                </a:lnTo>
                <a:lnTo>
                  <a:pt x="1116498" y="51731"/>
                </a:lnTo>
                <a:lnTo>
                  <a:pt x="1122339" y="75126"/>
                </a:lnTo>
                <a:lnTo>
                  <a:pt x="1126299" y="108216"/>
                </a:lnTo>
                <a:lnTo>
                  <a:pt x="1127625" y="141518"/>
                </a:lnTo>
                <a:lnTo>
                  <a:pt x="1125562" y="165546"/>
                </a:lnTo>
                <a:lnTo>
                  <a:pt x="1120109" y="180298"/>
                </a:lnTo>
                <a:lnTo>
                  <a:pt x="1111262" y="185775"/>
                </a:lnTo>
                <a:lnTo>
                  <a:pt x="1158863" y="185775"/>
                </a:lnTo>
                <a:lnTo>
                  <a:pt x="1175654" y="173162"/>
                </a:lnTo>
                <a:lnTo>
                  <a:pt x="1189587" y="143355"/>
                </a:lnTo>
                <a:lnTo>
                  <a:pt x="1191806" y="102996"/>
                </a:lnTo>
                <a:lnTo>
                  <a:pt x="1183221" y="63504"/>
                </a:lnTo>
                <a:lnTo>
                  <a:pt x="1164745" y="36277"/>
                </a:lnTo>
                <a:lnTo>
                  <a:pt x="1160470" y="34023"/>
                </a:lnTo>
                <a:close/>
              </a:path>
              <a:path w="1390014" h="284480">
                <a:moveTo>
                  <a:pt x="1274483" y="4394"/>
                </a:moveTo>
                <a:lnTo>
                  <a:pt x="1259218" y="7515"/>
                </a:lnTo>
                <a:lnTo>
                  <a:pt x="1243676" y="10115"/>
                </a:lnTo>
                <a:lnTo>
                  <a:pt x="1227852" y="12191"/>
                </a:lnTo>
                <a:lnTo>
                  <a:pt x="1211745" y="13741"/>
                </a:lnTo>
                <a:lnTo>
                  <a:pt x="1225651" y="188315"/>
                </a:lnTo>
                <a:lnTo>
                  <a:pt x="1288732" y="183286"/>
                </a:lnTo>
                <a:lnTo>
                  <a:pt x="1281137" y="87883"/>
                </a:lnTo>
                <a:lnTo>
                  <a:pt x="1280833" y="77649"/>
                </a:lnTo>
                <a:lnTo>
                  <a:pt x="1290942" y="39928"/>
                </a:lnTo>
                <a:lnTo>
                  <a:pt x="1293959" y="37071"/>
                </a:lnTo>
                <a:lnTo>
                  <a:pt x="1277086" y="37071"/>
                </a:lnTo>
                <a:lnTo>
                  <a:pt x="1274483" y="4394"/>
                </a:lnTo>
                <a:close/>
              </a:path>
              <a:path w="1390014" h="284480">
                <a:moveTo>
                  <a:pt x="1377550" y="33096"/>
                </a:moveTo>
                <a:lnTo>
                  <a:pt x="1311554" y="33096"/>
                </a:lnTo>
                <a:lnTo>
                  <a:pt x="1315707" y="39319"/>
                </a:lnTo>
                <a:lnTo>
                  <a:pt x="1326934" y="180238"/>
                </a:lnTo>
                <a:lnTo>
                  <a:pt x="1390014" y="175221"/>
                </a:lnTo>
                <a:lnTo>
                  <a:pt x="1379334" y="41097"/>
                </a:lnTo>
                <a:lnTo>
                  <a:pt x="1377550" y="33096"/>
                </a:lnTo>
                <a:close/>
              </a:path>
              <a:path w="1390014" h="284480">
                <a:moveTo>
                  <a:pt x="1331874" y="0"/>
                </a:moveTo>
                <a:lnTo>
                  <a:pt x="1315748" y="3331"/>
                </a:lnTo>
                <a:lnTo>
                  <a:pt x="1301241" y="10620"/>
                </a:lnTo>
                <a:lnTo>
                  <a:pt x="1288354" y="21867"/>
                </a:lnTo>
                <a:lnTo>
                  <a:pt x="1277086" y="37071"/>
                </a:lnTo>
                <a:lnTo>
                  <a:pt x="1293959" y="37071"/>
                </a:lnTo>
                <a:lnTo>
                  <a:pt x="1296923" y="34264"/>
                </a:lnTo>
                <a:lnTo>
                  <a:pt x="1311554" y="33096"/>
                </a:lnTo>
                <a:lnTo>
                  <a:pt x="1377550" y="33096"/>
                </a:lnTo>
                <a:lnTo>
                  <a:pt x="1375033" y="21804"/>
                </a:lnTo>
                <a:lnTo>
                  <a:pt x="1365691" y="8523"/>
                </a:lnTo>
                <a:lnTo>
                  <a:pt x="1351305" y="1254"/>
                </a:lnTo>
                <a:lnTo>
                  <a:pt x="1331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23445" y="717257"/>
            <a:ext cx="986790" cy="308610"/>
          </a:xfrm>
          <a:custGeom>
            <a:avLst/>
            <a:gdLst/>
            <a:ahLst/>
            <a:cxnLst/>
            <a:rect l="l" t="t" r="r" b="b"/>
            <a:pathLst>
              <a:path w="986790" h="308609">
                <a:moveTo>
                  <a:pt x="68440" y="67208"/>
                </a:moveTo>
                <a:lnTo>
                  <a:pt x="0" y="72656"/>
                </a:lnTo>
                <a:lnTo>
                  <a:pt x="18795" y="308584"/>
                </a:lnTo>
                <a:lnTo>
                  <a:pt x="87236" y="303136"/>
                </a:lnTo>
                <a:lnTo>
                  <a:pt x="77889" y="185775"/>
                </a:lnTo>
                <a:lnTo>
                  <a:pt x="133718" y="181330"/>
                </a:lnTo>
                <a:lnTo>
                  <a:pt x="202590" y="181330"/>
                </a:lnTo>
                <a:lnTo>
                  <a:pt x="201059" y="162102"/>
                </a:lnTo>
                <a:lnTo>
                  <a:pt x="75996" y="162102"/>
                </a:lnTo>
                <a:lnTo>
                  <a:pt x="68440" y="67208"/>
                </a:lnTo>
                <a:close/>
              </a:path>
              <a:path w="986790" h="308609">
                <a:moveTo>
                  <a:pt x="202590" y="181330"/>
                </a:moveTo>
                <a:lnTo>
                  <a:pt x="133718" y="181330"/>
                </a:lnTo>
                <a:lnTo>
                  <a:pt x="143065" y="298678"/>
                </a:lnTo>
                <a:lnTo>
                  <a:pt x="211505" y="293230"/>
                </a:lnTo>
                <a:lnTo>
                  <a:pt x="202590" y="181330"/>
                </a:lnTo>
                <a:close/>
              </a:path>
              <a:path w="986790" h="308609">
                <a:moveTo>
                  <a:pt x="192709" y="57302"/>
                </a:moveTo>
                <a:lnTo>
                  <a:pt x="124269" y="62763"/>
                </a:lnTo>
                <a:lnTo>
                  <a:pt x="131825" y="157645"/>
                </a:lnTo>
                <a:lnTo>
                  <a:pt x="75996" y="162102"/>
                </a:lnTo>
                <a:lnTo>
                  <a:pt x="201059" y="162102"/>
                </a:lnTo>
                <a:lnTo>
                  <a:pt x="192709" y="57302"/>
                </a:lnTo>
                <a:close/>
              </a:path>
              <a:path w="986790" h="308609">
                <a:moveTo>
                  <a:pt x="308521" y="105308"/>
                </a:moveTo>
                <a:lnTo>
                  <a:pt x="262835" y="124212"/>
                </a:lnTo>
                <a:lnTo>
                  <a:pt x="236466" y="169141"/>
                </a:lnTo>
                <a:lnTo>
                  <a:pt x="233576" y="187722"/>
                </a:lnTo>
                <a:lnTo>
                  <a:pt x="233730" y="207975"/>
                </a:lnTo>
                <a:lnTo>
                  <a:pt x="242208" y="245572"/>
                </a:lnTo>
                <a:lnTo>
                  <a:pt x="260707" y="271438"/>
                </a:lnTo>
                <a:lnTo>
                  <a:pt x="289228" y="285572"/>
                </a:lnTo>
                <a:lnTo>
                  <a:pt x="327774" y="287972"/>
                </a:lnTo>
                <a:lnTo>
                  <a:pt x="357134" y="281838"/>
                </a:lnTo>
                <a:lnTo>
                  <a:pt x="376420" y="269773"/>
                </a:lnTo>
                <a:lnTo>
                  <a:pt x="340055" y="269773"/>
                </a:lnTo>
                <a:lnTo>
                  <a:pt x="324520" y="266703"/>
                </a:lnTo>
                <a:lnTo>
                  <a:pt x="312643" y="254733"/>
                </a:lnTo>
                <a:lnTo>
                  <a:pt x="304427" y="233861"/>
                </a:lnTo>
                <a:lnTo>
                  <a:pt x="299872" y="204088"/>
                </a:lnTo>
                <a:lnTo>
                  <a:pt x="391820" y="196773"/>
                </a:lnTo>
                <a:lnTo>
                  <a:pt x="389478" y="184581"/>
                </a:lnTo>
                <a:lnTo>
                  <a:pt x="298132" y="184581"/>
                </a:lnTo>
                <a:lnTo>
                  <a:pt x="297573" y="168795"/>
                </a:lnTo>
                <a:lnTo>
                  <a:pt x="297944" y="148902"/>
                </a:lnTo>
                <a:lnTo>
                  <a:pt x="300582" y="134505"/>
                </a:lnTo>
                <a:lnTo>
                  <a:pt x="305483" y="125604"/>
                </a:lnTo>
                <a:lnTo>
                  <a:pt x="312648" y="122199"/>
                </a:lnTo>
                <a:lnTo>
                  <a:pt x="362576" y="122199"/>
                </a:lnTo>
                <a:lnTo>
                  <a:pt x="342051" y="108768"/>
                </a:lnTo>
                <a:lnTo>
                  <a:pt x="308521" y="105308"/>
                </a:lnTo>
                <a:close/>
              </a:path>
              <a:path w="986790" h="308609">
                <a:moveTo>
                  <a:pt x="368172" y="216573"/>
                </a:moveTo>
                <a:lnTo>
                  <a:pt x="368757" y="221043"/>
                </a:lnTo>
                <a:lnTo>
                  <a:pt x="369188" y="225005"/>
                </a:lnTo>
                <a:lnTo>
                  <a:pt x="369468" y="228460"/>
                </a:lnTo>
                <a:lnTo>
                  <a:pt x="368784" y="245572"/>
                </a:lnTo>
                <a:lnTo>
                  <a:pt x="363658" y="258151"/>
                </a:lnTo>
                <a:lnTo>
                  <a:pt x="354080" y="266220"/>
                </a:lnTo>
                <a:lnTo>
                  <a:pt x="340055" y="269773"/>
                </a:lnTo>
                <a:lnTo>
                  <a:pt x="376420" y="269773"/>
                </a:lnTo>
                <a:lnTo>
                  <a:pt x="377988" y="268792"/>
                </a:lnTo>
                <a:lnTo>
                  <a:pt x="390333" y="248835"/>
                </a:lnTo>
                <a:lnTo>
                  <a:pt x="394169" y="221970"/>
                </a:lnTo>
                <a:lnTo>
                  <a:pt x="368172" y="216573"/>
                </a:lnTo>
                <a:close/>
              </a:path>
              <a:path w="986790" h="308609">
                <a:moveTo>
                  <a:pt x="362576" y="122199"/>
                </a:moveTo>
                <a:lnTo>
                  <a:pt x="312648" y="122199"/>
                </a:lnTo>
                <a:lnTo>
                  <a:pt x="320968" y="125361"/>
                </a:lnTo>
                <a:lnTo>
                  <a:pt x="327602" y="136312"/>
                </a:lnTo>
                <a:lnTo>
                  <a:pt x="332551" y="155049"/>
                </a:lnTo>
                <a:lnTo>
                  <a:pt x="335813" y="181571"/>
                </a:lnTo>
                <a:lnTo>
                  <a:pt x="298132" y="184581"/>
                </a:lnTo>
                <a:lnTo>
                  <a:pt x="389478" y="184581"/>
                </a:lnTo>
                <a:lnTo>
                  <a:pt x="383700" y="154502"/>
                </a:lnTo>
                <a:lnTo>
                  <a:pt x="367110" y="125166"/>
                </a:lnTo>
                <a:lnTo>
                  <a:pt x="362576" y="122199"/>
                </a:lnTo>
                <a:close/>
              </a:path>
              <a:path w="986790" h="308609">
                <a:moveTo>
                  <a:pt x="557284" y="107594"/>
                </a:moveTo>
                <a:lnTo>
                  <a:pt x="471957" y="107594"/>
                </a:lnTo>
                <a:lnTo>
                  <a:pt x="483734" y="108336"/>
                </a:lnTo>
                <a:lnTo>
                  <a:pt x="492453" y="112696"/>
                </a:lnTo>
                <a:lnTo>
                  <a:pt x="498112" y="120671"/>
                </a:lnTo>
                <a:lnTo>
                  <a:pt x="500710" y="132257"/>
                </a:lnTo>
                <a:lnTo>
                  <a:pt x="498595" y="142321"/>
                </a:lnTo>
                <a:lnTo>
                  <a:pt x="490634" y="152109"/>
                </a:lnTo>
                <a:lnTo>
                  <a:pt x="476826" y="161623"/>
                </a:lnTo>
                <a:lnTo>
                  <a:pt x="457174" y="170865"/>
                </a:lnTo>
                <a:lnTo>
                  <a:pt x="435833" y="181938"/>
                </a:lnTo>
                <a:lnTo>
                  <a:pt x="421033" y="195402"/>
                </a:lnTo>
                <a:lnTo>
                  <a:pt x="412772" y="211256"/>
                </a:lnTo>
                <a:lnTo>
                  <a:pt x="411048" y="229501"/>
                </a:lnTo>
                <a:lnTo>
                  <a:pt x="416277" y="251611"/>
                </a:lnTo>
                <a:lnTo>
                  <a:pt x="427889" y="266774"/>
                </a:lnTo>
                <a:lnTo>
                  <a:pt x="445886" y="274991"/>
                </a:lnTo>
                <a:lnTo>
                  <a:pt x="470268" y="276263"/>
                </a:lnTo>
                <a:lnTo>
                  <a:pt x="484074" y="273841"/>
                </a:lnTo>
                <a:lnTo>
                  <a:pt x="495944" y="268919"/>
                </a:lnTo>
                <a:lnTo>
                  <a:pt x="505876" y="261496"/>
                </a:lnTo>
                <a:lnTo>
                  <a:pt x="513867" y="251574"/>
                </a:lnTo>
                <a:lnTo>
                  <a:pt x="597864" y="251574"/>
                </a:lnTo>
                <a:lnTo>
                  <a:pt x="597291" y="250367"/>
                </a:lnTo>
                <a:lnTo>
                  <a:pt x="489762" y="250367"/>
                </a:lnTo>
                <a:lnTo>
                  <a:pt x="483697" y="248674"/>
                </a:lnTo>
                <a:lnTo>
                  <a:pt x="478970" y="242527"/>
                </a:lnTo>
                <a:lnTo>
                  <a:pt x="475582" y="231924"/>
                </a:lnTo>
                <a:lnTo>
                  <a:pt x="473532" y="216865"/>
                </a:lnTo>
                <a:lnTo>
                  <a:pt x="473755" y="204261"/>
                </a:lnTo>
                <a:lnTo>
                  <a:pt x="476577" y="193406"/>
                </a:lnTo>
                <a:lnTo>
                  <a:pt x="481993" y="184302"/>
                </a:lnTo>
                <a:lnTo>
                  <a:pt x="490004" y="176949"/>
                </a:lnTo>
                <a:lnTo>
                  <a:pt x="494957" y="173532"/>
                </a:lnTo>
                <a:lnTo>
                  <a:pt x="499198" y="169430"/>
                </a:lnTo>
                <a:lnTo>
                  <a:pt x="502767" y="164617"/>
                </a:lnTo>
                <a:lnTo>
                  <a:pt x="566251" y="164617"/>
                </a:lnTo>
                <a:lnTo>
                  <a:pt x="563003" y="123824"/>
                </a:lnTo>
                <a:lnTo>
                  <a:pt x="557284" y="107594"/>
                </a:lnTo>
                <a:close/>
              </a:path>
              <a:path w="986790" h="308609">
                <a:moveTo>
                  <a:pt x="597864" y="251574"/>
                </a:moveTo>
                <a:lnTo>
                  <a:pt x="513867" y="251574"/>
                </a:lnTo>
                <a:lnTo>
                  <a:pt x="519930" y="259996"/>
                </a:lnTo>
                <a:lnTo>
                  <a:pt x="528901" y="265642"/>
                </a:lnTo>
                <a:lnTo>
                  <a:pt x="540781" y="268512"/>
                </a:lnTo>
                <a:lnTo>
                  <a:pt x="555574" y="268604"/>
                </a:lnTo>
                <a:lnTo>
                  <a:pt x="566579" y="267161"/>
                </a:lnTo>
                <a:lnTo>
                  <a:pt x="577649" y="264583"/>
                </a:lnTo>
                <a:lnTo>
                  <a:pt x="588781" y="260870"/>
                </a:lnTo>
                <a:lnTo>
                  <a:pt x="599973" y="256019"/>
                </a:lnTo>
                <a:lnTo>
                  <a:pt x="597864" y="251574"/>
                </a:lnTo>
                <a:close/>
              </a:path>
              <a:path w="986790" h="308609">
                <a:moveTo>
                  <a:pt x="655040" y="16992"/>
                </a:moveTo>
                <a:lnTo>
                  <a:pt x="637350" y="19923"/>
                </a:lnTo>
                <a:lnTo>
                  <a:pt x="620987" y="22315"/>
                </a:lnTo>
                <a:lnTo>
                  <a:pt x="605950" y="24166"/>
                </a:lnTo>
                <a:lnTo>
                  <a:pt x="592239" y="25476"/>
                </a:lnTo>
                <a:lnTo>
                  <a:pt x="611035" y="261404"/>
                </a:lnTo>
                <a:lnTo>
                  <a:pt x="674115" y="256374"/>
                </a:lnTo>
                <a:lnTo>
                  <a:pt x="655040" y="16992"/>
                </a:lnTo>
                <a:close/>
              </a:path>
              <a:path w="986790" h="308609">
                <a:moveTo>
                  <a:pt x="566251" y="164617"/>
                </a:moveTo>
                <a:lnTo>
                  <a:pt x="502767" y="164617"/>
                </a:lnTo>
                <a:lnTo>
                  <a:pt x="506742" y="214566"/>
                </a:lnTo>
                <a:lnTo>
                  <a:pt x="506704" y="229640"/>
                </a:lnTo>
                <a:lnTo>
                  <a:pt x="503862" y="240630"/>
                </a:lnTo>
                <a:lnTo>
                  <a:pt x="498216" y="247538"/>
                </a:lnTo>
                <a:lnTo>
                  <a:pt x="489762" y="250367"/>
                </a:lnTo>
                <a:lnTo>
                  <a:pt x="597291" y="250367"/>
                </a:lnTo>
                <a:lnTo>
                  <a:pt x="595014" y="245567"/>
                </a:lnTo>
                <a:lnTo>
                  <a:pt x="576237" y="245567"/>
                </a:lnTo>
                <a:lnTo>
                  <a:pt x="572287" y="240423"/>
                </a:lnTo>
                <a:lnTo>
                  <a:pt x="566251" y="164617"/>
                </a:lnTo>
                <a:close/>
              </a:path>
              <a:path w="986790" h="308609">
                <a:moveTo>
                  <a:pt x="592658" y="240601"/>
                </a:moveTo>
                <a:lnTo>
                  <a:pt x="588581" y="243357"/>
                </a:lnTo>
                <a:lnTo>
                  <a:pt x="585457" y="244830"/>
                </a:lnTo>
                <a:lnTo>
                  <a:pt x="576237" y="245567"/>
                </a:lnTo>
                <a:lnTo>
                  <a:pt x="595014" y="245567"/>
                </a:lnTo>
                <a:lnTo>
                  <a:pt x="592658" y="240601"/>
                </a:lnTo>
                <a:close/>
              </a:path>
              <a:path w="986790" h="308609">
                <a:moveTo>
                  <a:pt x="519664" y="90742"/>
                </a:moveTo>
                <a:lnTo>
                  <a:pt x="455101" y="96064"/>
                </a:lnTo>
                <a:lnTo>
                  <a:pt x="418903" y="119819"/>
                </a:lnTo>
                <a:lnTo>
                  <a:pt x="415620" y="138341"/>
                </a:lnTo>
                <a:lnTo>
                  <a:pt x="415988" y="143065"/>
                </a:lnTo>
                <a:lnTo>
                  <a:pt x="416801" y="148107"/>
                </a:lnTo>
                <a:lnTo>
                  <a:pt x="418033" y="153454"/>
                </a:lnTo>
                <a:lnTo>
                  <a:pt x="449808" y="157010"/>
                </a:lnTo>
                <a:lnTo>
                  <a:pt x="445871" y="148399"/>
                </a:lnTo>
                <a:lnTo>
                  <a:pt x="443687" y="141389"/>
                </a:lnTo>
                <a:lnTo>
                  <a:pt x="471957" y="107594"/>
                </a:lnTo>
                <a:lnTo>
                  <a:pt x="557284" y="107594"/>
                </a:lnTo>
                <a:lnTo>
                  <a:pt x="557159" y="107239"/>
                </a:lnTo>
                <a:lnTo>
                  <a:pt x="542713" y="96212"/>
                </a:lnTo>
                <a:lnTo>
                  <a:pt x="519664" y="90742"/>
                </a:lnTo>
                <a:close/>
              </a:path>
              <a:path w="986790" h="308609">
                <a:moveTo>
                  <a:pt x="763098" y="99199"/>
                </a:moveTo>
                <a:lnTo>
                  <a:pt x="699604" y="99199"/>
                </a:lnTo>
                <a:lnTo>
                  <a:pt x="708825" y="214820"/>
                </a:lnTo>
                <a:lnTo>
                  <a:pt x="713204" y="232277"/>
                </a:lnTo>
                <a:lnTo>
                  <a:pt x="723122" y="244206"/>
                </a:lnTo>
                <a:lnTo>
                  <a:pt x="738578" y="250608"/>
                </a:lnTo>
                <a:lnTo>
                  <a:pt x="759574" y="251485"/>
                </a:lnTo>
                <a:lnTo>
                  <a:pt x="777369" y="248349"/>
                </a:lnTo>
                <a:lnTo>
                  <a:pt x="790828" y="242122"/>
                </a:lnTo>
                <a:lnTo>
                  <a:pt x="799954" y="232804"/>
                </a:lnTo>
                <a:lnTo>
                  <a:pt x="801505" y="228790"/>
                </a:lnTo>
                <a:lnTo>
                  <a:pt x="775906" y="228790"/>
                </a:lnTo>
                <a:lnTo>
                  <a:pt x="773125" y="225120"/>
                </a:lnTo>
                <a:lnTo>
                  <a:pt x="763098" y="99199"/>
                </a:lnTo>
                <a:close/>
              </a:path>
              <a:path w="986790" h="308609">
                <a:moveTo>
                  <a:pt x="866203" y="0"/>
                </a:moveTo>
                <a:lnTo>
                  <a:pt x="849227" y="2947"/>
                </a:lnTo>
                <a:lnTo>
                  <a:pt x="833102" y="5372"/>
                </a:lnTo>
                <a:lnTo>
                  <a:pt x="817827" y="7272"/>
                </a:lnTo>
                <a:lnTo>
                  <a:pt x="803401" y="8648"/>
                </a:lnTo>
                <a:lnTo>
                  <a:pt x="822197" y="244576"/>
                </a:lnTo>
                <a:lnTo>
                  <a:pt x="885278" y="239547"/>
                </a:lnTo>
                <a:lnTo>
                  <a:pt x="878370" y="152780"/>
                </a:lnTo>
                <a:lnTo>
                  <a:pt x="878067" y="141855"/>
                </a:lnTo>
                <a:lnTo>
                  <a:pt x="887967" y="101879"/>
                </a:lnTo>
                <a:lnTo>
                  <a:pt x="892519" y="95237"/>
                </a:lnTo>
                <a:lnTo>
                  <a:pt x="873785" y="95237"/>
                </a:lnTo>
                <a:lnTo>
                  <a:pt x="866203" y="0"/>
                </a:lnTo>
                <a:close/>
              </a:path>
              <a:path w="986790" h="308609">
                <a:moveTo>
                  <a:pt x="974954" y="89331"/>
                </a:moveTo>
                <a:lnTo>
                  <a:pt x="908570" y="89331"/>
                </a:lnTo>
                <a:lnTo>
                  <a:pt x="912304" y="94081"/>
                </a:lnTo>
                <a:lnTo>
                  <a:pt x="923658" y="236499"/>
                </a:lnTo>
                <a:lnTo>
                  <a:pt x="986739" y="231470"/>
                </a:lnTo>
                <a:lnTo>
                  <a:pt x="975639" y="92163"/>
                </a:lnTo>
                <a:lnTo>
                  <a:pt x="974954" y="89331"/>
                </a:lnTo>
                <a:close/>
              </a:path>
              <a:path w="986790" h="308609">
                <a:moveTo>
                  <a:pt x="786637" y="220103"/>
                </a:moveTo>
                <a:lnTo>
                  <a:pt x="786358" y="225348"/>
                </a:lnTo>
                <a:lnTo>
                  <a:pt x="784440" y="228104"/>
                </a:lnTo>
                <a:lnTo>
                  <a:pt x="775906" y="228790"/>
                </a:lnTo>
                <a:lnTo>
                  <a:pt x="801505" y="228790"/>
                </a:lnTo>
                <a:lnTo>
                  <a:pt x="804748" y="220395"/>
                </a:lnTo>
                <a:lnTo>
                  <a:pt x="786637" y="220103"/>
                </a:lnTo>
                <a:close/>
              </a:path>
              <a:path w="986790" h="308609">
                <a:moveTo>
                  <a:pt x="756615" y="17945"/>
                </a:moveTo>
                <a:lnTo>
                  <a:pt x="741901" y="27144"/>
                </a:lnTo>
                <a:lnTo>
                  <a:pt x="726828" y="35367"/>
                </a:lnTo>
                <a:lnTo>
                  <a:pt x="711397" y="42617"/>
                </a:lnTo>
                <a:lnTo>
                  <a:pt x="695604" y="48894"/>
                </a:lnTo>
                <a:lnTo>
                  <a:pt x="698055" y="79667"/>
                </a:lnTo>
                <a:lnTo>
                  <a:pt x="676960" y="81343"/>
                </a:lnTo>
                <a:lnTo>
                  <a:pt x="678522" y="100876"/>
                </a:lnTo>
                <a:lnTo>
                  <a:pt x="699604" y="99199"/>
                </a:lnTo>
                <a:lnTo>
                  <a:pt x="763098" y="99199"/>
                </a:lnTo>
                <a:lnTo>
                  <a:pt x="762698" y="94170"/>
                </a:lnTo>
                <a:lnTo>
                  <a:pt x="790689" y="91935"/>
                </a:lnTo>
                <a:lnTo>
                  <a:pt x="789317" y="74637"/>
                </a:lnTo>
                <a:lnTo>
                  <a:pt x="761136" y="74637"/>
                </a:lnTo>
                <a:lnTo>
                  <a:pt x="756615" y="17945"/>
                </a:lnTo>
                <a:close/>
              </a:path>
              <a:path w="986790" h="308609">
                <a:moveTo>
                  <a:pt x="928598" y="56248"/>
                </a:moveTo>
                <a:lnTo>
                  <a:pt x="911241" y="59798"/>
                </a:lnTo>
                <a:lnTo>
                  <a:pt x="896319" y="67479"/>
                </a:lnTo>
                <a:lnTo>
                  <a:pt x="883834" y="79292"/>
                </a:lnTo>
                <a:lnTo>
                  <a:pt x="873785" y="95237"/>
                </a:lnTo>
                <a:lnTo>
                  <a:pt x="892519" y="95237"/>
                </a:lnTo>
                <a:lnTo>
                  <a:pt x="896882" y="91472"/>
                </a:lnTo>
                <a:lnTo>
                  <a:pt x="901890" y="89865"/>
                </a:lnTo>
                <a:lnTo>
                  <a:pt x="908570" y="89331"/>
                </a:lnTo>
                <a:lnTo>
                  <a:pt x="974954" y="89331"/>
                </a:lnTo>
                <a:lnTo>
                  <a:pt x="971521" y="75139"/>
                </a:lnTo>
                <a:lnTo>
                  <a:pt x="962310" y="63480"/>
                </a:lnTo>
                <a:lnTo>
                  <a:pt x="948003" y="57184"/>
                </a:lnTo>
                <a:lnTo>
                  <a:pt x="928598" y="56248"/>
                </a:lnTo>
                <a:close/>
              </a:path>
              <a:path w="986790" h="308609">
                <a:moveTo>
                  <a:pt x="789139" y="72402"/>
                </a:moveTo>
                <a:lnTo>
                  <a:pt x="761136" y="74637"/>
                </a:lnTo>
                <a:lnTo>
                  <a:pt x="789317" y="74637"/>
                </a:lnTo>
                <a:lnTo>
                  <a:pt x="789139" y="724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40918" y="654367"/>
            <a:ext cx="557530" cy="283210"/>
          </a:xfrm>
          <a:custGeom>
            <a:avLst/>
            <a:gdLst/>
            <a:ahLst/>
            <a:cxnLst/>
            <a:rect l="l" t="t" r="r" b="b"/>
            <a:pathLst>
              <a:path w="557529" h="283209">
                <a:moveTo>
                  <a:pt x="146226" y="114211"/>
                </a:moveTo>
                <a:lnTo>
                  <a:pt x="60896" y="114211"/>
                </a:lnTo>
                <a:lnTo>
                  <a:pt x="72673" y="114953"/>
                </a:lnTo>
                <a:lnTo>
                  <a:pt x="81392" y="119313"/>
                </a:lnTo>
                <a:lnTo>
                  <a:pt x="87051" y="127287"/>
                </a:lnTo>
                <a:lnTo>
                  <a:pt x="89649" y="138874"/>
                </a:lnTo>
                <a:lnTo>
                  <a:pt x="87536" y="148937"/>
                </a:lnTo>
                <a:lnTo>
                  <a:pt x="79578" y="158726"/>
                </a:lnTo>
                <a:lnTo>
                  <a:pt x="65771" y="168240"/>
                </a:lnTo>
                <a:lnTo>
                  <a:pt x="46113" y="177482"/>
                </a:lnTo>
                <a:lnTo>
                  <a:pt x="24772" y="188548"/>
                </a:lnTo>
                <a:lnTo>
                  <a:pt x="9974" y="202009"/>
                </a:lnTo>
                <a:lnTo>
                  <a:pt x="1717" y="217866"/>
                </a:lnTo>
                <a:lnTo>
                  <a:pt x="0" y="236118"/>
                </a:lnTo>
                <a:lnTo>
                  <a:pt x="5229" y="258223"/>
                </a:lnTo>
                <a:lnTo>
                  <a:pt x="16840" y="273386"/>
                </a:lnTo>
                <a:lnTo>
                  <a:pt x="34832" y="281606"/>
                </a:lnTo>
                <a:lnTo>
                  <a:pt x="59207" y="282879"/>
                </a:lnTo>
                <a:lnTo>
                  <a:pt x="73013" y="280458"/>
                </a:lnTo>
                <a:lnTo>
                  <a:pt x="84883" y="275536"/>
                </a:lnTo>
                <a:lnTo>
                  <a:pt x="94815" y="268113"/>
                </a:lnTo>
                <a:lnTo>
                  <a:pt x="102806" y="258191"/>
                </a:lnTo>
                <a:lnTo>
                  <a:pt x="186803" y="258191"/>
                </a:lnTo>
                <a:lnTo>
                  <a:pt x="186231" y="256984"/>
                </a:lnTo>
                <a:lnTo>
                  <a:pt x="78714" y="256984"/>
                </a:lnTo>
                <a:lnTo>
                  <a:pt x="72642" y="255291"/>
                </a:lnTo>
                <a:lnTo>
                  <a:pt x="67911" y="249143"/>
                </a:lnTo>
                <a:lnTo>
                  <a:pt x="64521" y="238541"/>
                </a:lnTo>
                <a:lnTo>
                  <a:pt x="62471" y="223481"/>
                </a:lnTo>
                <a:lnTo>
                  <a:pt x="62694" y="210878"/>
                </a:lnTo>
                <a:lnTo>
                  <a:pt x="65516" y="200023"/>
                </a:lnTo>
                <a:lnTo>
                  <a:pt x="70933" y="190918"/>
                </a:lnTo>
                <a:lnTo>
                  <a:pt x="78943" y="183565"/>
                </a:lnTo>
                <a:lnTo>
                  <a:pt x="83896" y="180149"/>
                </a:lnTo>
                <a:lnTo>
                  <a:pt x="88150" y="176047"/>
                </a:lnTo>
                <a:lnTo>
                  <a:pt x="91706" y="171234"/>
                </a:lnTo>
                <a:lnTo>
                  <a:pt x="155191" y="171234"/>
                </a:lnTo>
                <a:lnTo>
                  <a:pt x="151995" y="131086"/>
                </a:lnTo>
                <a:lnTo>
                  <a:pt x="151902" y="130314"/>
                </a:lnTo>
                <a:lnTo>
                  <a:pt x="146226" y="114211"/>
                </a:lnTo>
                <a:close/>
              </a:path>
              <a:path w="557529" h="283209">
                <a:moveTo>
                  <a:pt x="186803" y="258191"/>
                </a:moveTo>
                <a:lnTo>
                  <a:pt x="102806" y="258191"/>
                </a:lnTo>
                <a:lnTo>
                  <a:pt x="108871" y="266613"/>
                </a:lnTo>
                <a:lnTo>
                  <a:pt x="117844" y="272259"/>
                </a:lnTo>
                <a:lnTo>
                  <a:pt x="129725" y="275128"/>
                </a:lnTo>
                <a:lnTo>
                  <a:pt x="144513" y="275221"/>
                </a:lnTo>
                <a:lnTo>
                  <a:pt x="155524" y="273778"/>
                </a:lnTo>
                <a:lnTo>
                  <a:pt x="166593" y="271200"/>
                </a:lnTo>
                <a:lnTo>
                  <a:pt x="177722" y="267486"/>
                </a:lnTo>
                <a:lnTo>
                  <a:pt x="188912" y="262636"/>
                </a:lnTo>
                <a:lnTo>
                  <a:pt x="186803" y="258191"/>
                </a:lnTo>
                <a:close/>
              </a:path>
              <a:path w="557529" h="283209">
                <a:moveTo>
                  <a:pt x="249669" y="84035"/>
                </a:moveTo>
                <a:lnTo>
                  <a:pt x="234405" y="87155"/>
                </a:lnTo>
                <a:lnTo>
                  <a:pt x="218862" y="89752"/>
                </a:lnTo>
                <a:lnTo>
                  <a:pt x="203038" y="91827"/>
                </a:lnTo>
                <a:lnTo>
                  <a:pt x="186931" y="93383"/>
                </a:lnTo>
                <a:lnTo>
                  <a:pt x="200837" y="267944"/>
                </a:lnTo>
                <a:lnTo>
                  <a:pt x="263918" y="262915"/>
                </a:lnTo>
                <a:lnTo>
                  <a:pt x="256324" y="167513"/>
                </a:lnTo>
                <a:lnTo>
                  <a:pt x="256021" y="157280"/>
                </a:lnTo>
                <a:lnTo>
                  <a:pt x="266128" y="119570"/>
                </a:lnTo>
                <a:lnTo>
                  <a:pt x="269159" y="116700"/>
                </a:lnTo>
                <a:lnTo>
                  <a:pt x="252272" y="116700"/>
                </a:lnTo>
                <a:lnTo>
                  <a:pt x="249669" y="84035"/>
                </a:lnTo>
                <a:close/>
              </a:path>
              <a:path w="557529" h="283209">
                <a:moveTo>
                  <a:pt x="352741" y="112737"/>
                </a:moveTo>
                <a:lnTo>
                  <a:pt x="286740" y="112737"/>
                </a:lnTo>
                <a:lnTo>
                  <a:pt x="290893" y="118960"/>
                </a:lnTo>
                <a:lnTo>
                  <a:pt x="302120" y="259880"/>
                </a:lnTo>
                <a:lnTo>
                  <a:pt x="365201" y="254850"/>
                </a:lnTo>
                <a:lnTo>
                  <a:pt x="354520" y="120726"/>
                </a:lnTo>
                <a:lnTo>
                  <a:pt x="352741" y="112737"/>
                </a:lnTo>
                <a:close/>
              </a:path>
              <a:path w="557529" h="283209">
                <a:moveTo>
                  <a:pt x="155191" y="171234"/>
                </a:moveTo>
                <a:lnTo>
                  <a:pt x="91706" y="171234"/>
                </a:lnTo>
                <a:lnTo>
                  <a:pt x="95681" y="221183"/>
                </a:lnTo>
                <a:lnTo>
                  <a:pt x="95643" y="236256"/>
                </a:lnTo>
                <a:lnTo>
                  <a:pt x="92803" y="247246"/>
                </a:lnTo>
                <a:lnTo>
                  <a:pt x="87161" y="254155"/>
                </a:lnTo>
                <a:lnTo>
                  <a:pt x="78714" y="256984"/>
                </a:lnTo>
                <a:lnTo>
                  <a:pt x="186231" y="256984"/>
                </a:lnTo>
                <a:lnTo>
                  <a:pt x="183953" y="252183"/>
                </a:lnTo>
                <a:lnTo>
                  <a:pt x="165176" y="252183"/>
                </a:lnTo>
                <a:lnTo>
                  <a:pt x="161226" y="247040"/>
                </a:lnTo>
                <a:lnTo>
                  <a:pt x="155191" y="171234"/>
                </a:lnTo>
                <a:close/>
              </a:path>
              <a:path w="557529" h="283209">
                <a:moveTo>
                  <a:pt x="181597" y="247218"/>
                </a:moveTo>
                <a:lnTo>
                  <a:pt x="177520" y="249974"/>
                </a:lnTo>
                <a:lnTo>
                  <a:pt x="174396" y="251447"/>
                </a:lnTo>
                <a:lnTo>
                  <a:pt x="165176" y="252183"/>
                </a:lnTo>
                <a:lnTo>
                  <a:pt x="183953" y="252183"/>
                </a:lnTo>
                <a:lnTo>
                  <a:pt x="181597" y="247218"/>
                </a:lnTo>
                <a:close/>
              </a:path>
              <a:path w="557529" h="283209">
                <a:moveTo>
                  <a:pt x="108608" y="97358"/>
                </a:moveTo>
                <a:lnTo>
                  <a:pt x="44048" y="102681"/>
                </a:lnTo>
                <a:lnTo>
                  <a:pt x="7848" y="126436"/>
                </a:lnTo>
                <a:lnTo>
                  <a:pt x="4559" y="144957"/>
                </a:lnTo>
                <a:lnTo>
                  <a:pt x="4940" y="149682"/>
                </a:lnTo>
                <a:lnTo>
                  <a:pt x="5740" y="154724"/>
                </a:lnTo>
                <a:lnTo>
                  <a:pt x="6985" y="160070"/>
                </a:lnTo>
                <a:lnTo>
                  <a:pt x="38747" y="163626"/>
                </a:lnTo>
                <a:lnTo>
                  <a:pt x="34810" y="155016"/>
                </a:lnTo>
                <a:lnTo>
                  <a:pt x="32626" y="147993"/>
                </a:lnTo>
                <a:lnTo>
                  <a:pt x="60896" y="114211"/>
                </a:lnTo>
                <a:lnTo>
                  <a:pt x="146226" y="114211"/>
                </a:lnTo>
                <a:lnTo>
                  <a:pt x="146099" y="113850"/>
                </a:lnTo>
                <a:lnTo>
                  <a:pt x="131654" y="102827"/>
                </a:lnTo>
                <a:lnTo>
                  <a:pt x="108608" y="97358"/>
                </a:lnTo>
                <a:close/>
              </a:path>
              <a:path w="557529" h="283209">
                <a:moveTo>
                  <a:pt x="307073" y="79641"/>
                </a:moveTo>
                <a:lnTo>
                  <a:pt x="290940" y="82965"/>
                </a:lnTo>
                <a:lnTo>
                  <a:pt x="276429" y="90250"/>
                </a:lnTo>
                <a:lnTo>
                  <a:pt x="263541" y="101496"/>
                </a:lnTo>
                <a:lnTo>
                  <a:pt x="252272" y="116700"/>
                </a:lnTo>
                <a:lnTo>
                  <a:pt x="269159" y="116700"/>
                </a:lnTo>
                <a:lnTo>
                  <a:pt x="272110" y="113906"/>
                </a:lnTo>
                <a:lnTo>
                  <a:pt x="286740" y="112737"/>
                </a:lnTo>
                <a:lnTo>
                  <a:pt x="352741" y="112737"/>
                </a:lnTo>
                <a:lnTo>
                  <a:pt x="350225" y="101440"/>
                </a:lnTo>
                <a:lnTo>
                  <a:pt x="340883" y="88163"/>
                </a:lnTo>
                <a:lnTo>
                  <a:pt x="326499" y="80896"/>
                </a:lnTo>
                <a:lnTo>
                  <a:pt x="307073" y="79641"/>
                </a:lnTo>
                <a:close/>
              </a:path>
              <a:path w="557529" h="283209">
                <a:moveTo>
                  <a:pt x="440855" y="68630"/>
                </a:moveTo>
                <a:lnTo>
                  <a:pt x="414096" y="76598"/>
                </a:lnTo>
                <a:lnTo>
                  <a:pt x="396039" y="95548"/>
                </a:lnTo>
                <a:lnTo>
                  <a:pt x="386684" y="125480"/>
                </a:lnTo>
                <a:lnTo>
                  <a:pt x="386029" y="166395"/>
                </a:lnTo>
                <a:lnTo>
                  <a:pt x="392844" y="205576"/>
                </a:lnTo>
                <a:lnTo>
                  <a:pt x="406107" y="232895"/>
                </a:lnTo>
                <a:lnTo>
                  <a:pt x="425819" y="248352"/>
                </a:lnTo>
                <a:lnTo>
                  <a:pt x="451980" y="251942"/>
                </a:lnTo>
                <a:lnTo>
                  <a:pt x="464524" y="249742"/>
                </a:lnTo>
                <a:lnTo>
                  <a:pt x="475541" y="245275"/>
                </a:lnTo>
                <a:lnTo>
                  <a:pt x="485030" y="238540"/>
                </a:lnTo>
                <a:lnTo>
                  <a:pt x="492988" y="229539"/>
                </a:lnTo>
                <a:lnTo>
                  <a:pt x="556478" y="229539"/>
                </a:lnTo>
                <a:lnTo>
                  <a:pt x="556077" y="224510"/>
                </a:lnTo>
                <a:lnTo>
                  <a:pt x="475361" y="224510"/>
                </a:lnTo>
                <a:lnTo>
                  <a:pt x="467338" y="223115"/>
                </a:lnTo>
                <a:lnTo>
                  <a:pt x="451434" y="159969"/>
                </a:lnTo>
                <a:lnTo>
                  <a:pt x="449677" y="110028"/>
                </a:lnTo>
                <a:lnTo>
                  <a:pt x="451931" y="100663"/>
                </a:lnTo>
                <a:lnTo>
                  <a:pt x="456463" y="94788"/>
                </a:lnTo>
                <a:lnTo>
                  <a:pt x="463270" y="92405"/>
                </a:lnTo>
                <a:lnTo>
                  <a:pt x="545551" y="92405"/>
                </a:lnTo>
                <a:lnTo>
                  <a:pt x="545130" y="87122"/>
                </a:lnTo>
                <a:lnTo>
                  <a:pt x="481634" y="87122"/>
                </a:lnTo>
                <a:lnTo>
                  <a:pt x="473000" y="78299"/>
                </a:lnTo>
                <a:lnTo>
                  <a:pt x="463326" y="72275"/>
                </a:lnTo>
                <a:lnTo>
                  <a:pt x="452611" y="69051"/>
                </a:lnTo>
                <a:lnTo>
                  <a:pt x="440855" y="68630"/>
                </a:lnTo>
                <a:close/>
              </a:path>
              <a:path w="557529" h="283209">
                <a:moveTo>
                  <a:pt x="556478" y="229539"/>
                </a:moveTo>
                <a:lnTo>
                  <a:pt x="492988" y="229539"/>
                </a:lnTo>
                <a:lnTo>
                  <a:pt x="494182" y="244576"/>
                </a:lnTo>
                <a:lnTo>
                  <a:pt x="557276" y="239547"/>
                </a:lnTo>
                <a:lnTo>
                  <a:pt x="556478" y="229539"/>
                </a:lnTo>
                <a:close/>
              </a:path>
              <a:path w="557529" h="283209">
                <a:moveTo>
                  <a:pt x="545551" y="92405"/>
                </a:moveTo>
                <a:lnTo>
                  <a:pt x="463270" y="92405"/>
                </a:lnTo>
                <a:lnTo>
                  <a:pt x="470471" y="93652"/>
                </a:lnTo>
                <a:lnTo>
                  <a:pt x="476338" y="98634"/>
                </a:lnTo>
                <a:lnTo>
                  <a:pt x="480872" y="107349"/>
                </a:lnTo>
                <a:lnTo>
                  <a:pt x="484073" y="119799"/>
                </a:lnTo>
                <a:lnTo>
                  <a:pt x="487768" y="148729"/>
                </a:lnTo>
                <a:lnTo>
                  <a:pt x="490283" y="191312"/>
                </a:lnTo>
                <a:lnTo>
                  <a:pt x="490239" y="205576"/>
                </a:lnTo>
                <a:lnTo>
                  <a:pt x="487822" y="215517"/>
                </a:lnTo>
                <a:lnTo>
                  <a:pt x="482843" y="221914"/>
                </a:lnTo>
                <a:lnTo>
                  <a:pt x="475361" y="224510"/>
                </a:lnTo>
                <a:lnTo>
                  <a:pt x="556077" y="224510"/>
                </a:lnTo>
                <a:lnTo>
                  <a:pt x="545551" y="92405"/>
                </a:lnTo>
                <a:close/>
              </a:path>
              <a:path w="557529" h="283209">
                <a:moveTo>
                  <a:pt x="538187" y="0"/>
                </a:moveTo>
                <a:lnTo>
                  <a:pt x="521404" y="2933"/>
                </a:lnTo>
                <a:lnTo>
                  <a:pt x="505344" y="5353"/>
                </a:lnTo>
                <a:lnTo>
                  <a:pt x="490005" y="7258"/>
                </a:lnTo>
                <a:lnTo>
                  <a:pt x="475386" y="8648"/>
                </a:lnTo>
                <a:lnTo>
                  <a:pt x="481634" y="87122"/>
                </a:lnTo>
                <a:lnTo>
                  <a:pt x="545130" y="87122"/>
                </a:lnTo>
                <a:lnTo>
                  <a:pt x="538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22730" y="588632"/>
            <a:ext cx="1003300" cy="337820"/>
          </a:xfrm>
          <a:custGeom>
            <a:avLst/>
            <a:gdLst/>
            <a:ahLst/>
            <a:cxnLst/>
            <a:rect l="l" t="t" r="r" b="b"/>
            <a:pathLst>
              <a:path w="1003300" h="337819">
                <a:moveTo>
                  <a:pt x="37858" y="207289"/>
                </a:moveTo>
                <a:lnTo>
                  <a:pt x="5422" y="217169"/>
                </a:lnTo>
                <a:lnTo>
                  <a:pt x="5402" y="227891"/>
                </a:lnTo>
                <a:lnTo>
                  <a:pt x="5651" y="230898"/>
                </a:lnTo>
                <a:lnTo>
                  <a:pt x="13495" y="260181"/>
                </a:lnTo>
                <a:lnTo>
                  <a:pt x="31616" y="280098"/>
                </a:lnTo>
                <a:lnTo>
                  <a:pt x="60015" y="290652"/>
                </a:lnTo>
                <a:lnTo>
                  <a:pt x="98691" y="291845"/>
                </a:lnTo>
                <a:lnTo>
                  <a:pt x="117393" y="289076"/>
                </a:lnTo>
                <a:lnTo>
                  <a:pt x="133931" y="283927"/>
                </a:lnTo>
                <a:lnTo>
                  <a:pt x="148301" y="276397"/>
                </a:lnTo>
                <a:lnTo>
                  <a:pt x="151765" y="273583"/>
                </a:lnTo>
                <a:lnTo>
                  <a:pt x="89928" y="273583"/>
                </a:lnTo>
                <a:lnTo>
                  <a:pt x="67706" y="272590"/>
                </a:lnTo>
                <a:lnTo>
                  <a:pt x="36131" y="233692"/>
                </a:lnTo>
                <a:lnTo>
                  <a:pt x="35946" y="226800"/>
                </a:lnTo>
                <a:lnTo>
                  <a:pt x="36123" y="221557"/>
                </a:lnTo>
                <a:lnTo>
                  <a:pt x="36772" y="214690"/>
                </a:lnTo>
                <a:lnTo>
                  <a:pt x="37858" y="207289"/>
                </a:lnTo>
                <a:close/>
              </a:path>
              <a:path w="1003300" h="337819">
                <a:moveTo>
                  <a:pt x="78714" y="47663"/>
                </a:moveTo>
                <a:lnTo>
                  <a:pt x="31022" y="62475"/>
                </a:lnTo>
                <a:lnTo>
                  <a:pt x="3524" y="95897"/>
                </a:lnTo>
                <a:lnTo>
                  <a:pt x="0" y="125069"/>
                </a:lnTo>
                <a:lnTo>
                  <a:pt x="6438" y="150899"/>
                </a:lnTo>
                <a:lnTo>
                  <a:pt x="21278" y="172210"/>
                </a:lnTo>
                <a:lnTo>
                  <a:pt x="44519" y="189004"/>
                </a:lnTo>
                <a:lnTo>
                  <a:pt x="76161" y="201282"/>
                </a:lnTo>
                <a:lnTo>
                  <a:pt x="97997" y="208859"/>
                </a:lnTo>
                <a:lnTo>
                  <a:pt x="113861" y="217628"/>
                </a:lnTo>
                <a:lnTo>
                  <a:pt x="123753" y="227590"/>
                </a:lnTo>
                <a:lnTo>
                  <a:pt x="127673" y="238747"/>
                </a:lnTo>
                <a:lnTo>
                  <a:pt x="126263" y="252782"/>
                </a:lnTo>
                <a:lnTo>
                  <a:pt x="119502" y="263266"/>
                </a:lnTo>
                <a:lnTo>
                  <a:pt x="107390" y="270199"/>
                </a:lnTo>
                <a:lnTo>
                  <a:pt x="89928" y="273583"/>
                </a:lnTo>
                <a:lnTo>
                  <a:pt x="151765" y="273583"/>
                </a:lnTo>
                <a:lnTo>
                  <a:pt x="176506" y="241442"/>
                </a:lnTo>
                <a:lnTo>
                  <a:pt x="180060" y="210743"/>
                </a:lnTo>
                <a:lnTo>
                  <a:pt x="172607" y="184312"/>
                </a:lnTo>
                <a:lnTo>
                  <a:pt x="154801" y="162226"/>
                </a:lnTo>
                <a:lnTo>
                  <a:pt x="126644" y="144489"/>
                </a:lnTo>
                <a:lnTo>
                  <a:pt x="88137" y="131102"/>
                </a:lnTo>
                <a:lnTo>
                  <a:pt x="68221" y="124656"/>
                </a:lnTo>
                <a:lnTo>
                  <a:pt x="53752" y="117014"/>
                </a:lnTo>
                <a:lnTo>
                  <a:pt x="44732" y="108177"/>
                </a:lnTo>
                <a:lnTo>
                  <a:pt x="41160" y="98145"/>
                </a:lnTo>
                <a:lnTo>
                  <a:pt x="42639" y="85546"/>
                </a:lnTo>
                <a:lnTo>
                  <a:pt x="49323" y="76098"/>
                </a:lnTo>
                <a:lnTo>
                  <a:pt x="61213" y="69802"/>
                </a:lnTo>
                <a:lnTo>
                  <a:pt x="78308" y="66662"/>
                </a:lnTo>
                <a:lnTo>
                  <a:pt x="143276" y="66662"/>
                </a:lnTo>
                <a:lnTo>
                  <a:pt x="138434" y="60520"/>
                </a:lnTo>
                <a:lnTo>
                  <a:pt x="113085" y="49329"/>
                </a:lnTo>
                <a:lnTo>
                  <a:pt x="78714" y="47663"/>
                </a:lnTo>
                <a:close/>
              </a:path>
              <a:path w="1003300" h="337819">
                <a:moveTo>
                  <a:pt x="143276" y="66662"/>
                </a:moveTo>
                <a:lnTo>
                  <a:pt x="78308" y="66662"/>
                </a:lnTo>
                <a:lnTo>
                  <a:pt x="100365" y="67490"/>
                </a:lnTo>
                <a:lnTo>
                  <a:pt x="116589" y="73958"/>
                </a:lnTo>
                <a:lnTo>
                  <a:pt x="126978" y="86064"/>
                </a:lnTo>
                <a:lnTo>
                  <a:pt x="131533" y="103809"/>
                </a:lnTo>
                <a:lnTo>
                  <a:pt x="131876" y="108076"/>
                </a:lnTo>
                <a:lnTo>
                  <a:pt x="131610" y="113436"/>
                </a:lnTo>
                <a:lnTo>
                  <a:pt x="130733" y="119875"/>
                </a:lnTo>
                <a:lnTo>
                  <a:pt x="162064" y="111467"/>
                </a:lnTo>
                <a:lnTo>
                  <a:pt x="154761" y="81233"/>
                </a:lnTo>
                <a:lnTo>
                  <a:pt x="143276" y="66662"/>
                </a:lnTo>
                <a:close/>
              </a:path>
              <a:path w="1003300" h="337819">
                <a:moveTo>
                  <a:pt x="261289" y="94868"/>
                </a:moveTo>
                <a:lnTo>
                  <a:pt x="243895" y="98228"/>
                </a:lnTo>
                <a:lnTo>
                  <a:pt x="227641" y="100934"/>
                </a:lnTo>
                <a:lnTo>
                  <a:pt x="212530" y="102986"/>
                </a:lnTo>
                <a:lnTo>
                  <a:pt x="198564" y="104381"/>
                </a:lnTo>
                <a:lnTo>
                  <a:pt x="217119" y="337375"/>
                </a:lnTo>
                <a:lnTo>
                  <a:pt x="280212" y="332346"/>
                </a:lnTo>
                <a:lnTo>
                  <a:pt x="274370" y="259067"/>
                </a:lnTo>
                <a:lnTo>
                  <a:pt x="351142" y="259067"/>
                </a:lnTo>
                <a:lnTo>
                  <a:pt x="358656" y="251129"/>
                </a:lnTo>
                <a:lnTo>
                  <a:pt x="293217" y="251129"/>
                </a:lnTo>
                <a:lnTo>
                  <a:pt x="284112" y="247600"/>
                </a:lnTo>
                <a:lnTo>
                  <a:pt x="276837" y="235427"/>
                </a:lnTo>
                <a:lnTo>
                  <a:pt x="271397" y="214609"/>
                </a:lnTo>
                <a:lnTo>
                  <a:pt x="267792" y="185140"/>
                </a:lnTo>
                <a:lnTo>
                  <a:pt x="266832" y="156606"/>
                </a:lnTo>
                <a:lnTo>
                  <a:pt x="269135" y="135985"/>
                </a:lnTo>
                <a:lnTo>
                  <a:pt x="274700" y="123279"/>
                </a:lnTo>
                <a:lnTo>
                  <a:pt x="278657" y="121132"/>
                </a:lnTo>
                <a:lnTo>
                  <a:pt x="263385" y="121132"/>
                </a:lnTo>
                <a:lnTo>
                  <a:pt x="261289" y="94868"/>
                </a:lnTo>
                <a:close/>
              </a:path>
              <a:path w="1003300" h="337819">
                <a:moveTo>
                  <a:pt x="351142" y="259067"/>
                </a:moveTo>
                <a:lnTo>
                  <a:pt x="274370" y="259067"/>
                </a:lnTo>
                <a:lnTo>
                  <a:pt x="283717" y="266692"/>
                </a:lnTo>
                <a:lnTo>
                  <a:pt x="294000" y="271849"/>
                </a:lnTo>
                <a:lnTo>
                  <a:pt x="305219" y="274540"/>
                </a:lnTo>
                <a:lnTo>
                  <a:pt x="317372" y="274764"/>
                </a:lnTo>
                <a:lnTo>
                  <a:pt x="343752" y="266873"/>
                </a:lnTo>
                <a:lnTo>
                  <a:pt x="351142" y="259067"/>
                </a:lnTo>
                <a:close/>
              </a:path>
              <a:path w="1003300" h="337819">
                <a:moveTo>
                  <a:pt x="353585" y="118490"/>
                </a:moveTo>
                <a:lnTo>
                  <a:pt x="283527" y="118490"/>
                </a:lnTo>
                <a:lnTo>
                  <a:pt x="291335" y="121953"/>
                </a:lnTo>
                <a:lnTo>
                  <a:pt x="297653" y="133711"/>
                </a:lnTo>
                <a:lnTo>
                  <a:pt x="302479" y="153766"/>
                </a:lnTo>
                <a:lnTo>
                  <a:pt x="305815" y="182117"/>
                </a:lnTo>
                <a:lnTo>
                  <a:pt x="307044" y="211769"/>
                </a:lnTo>
                <a:lnTo>
                  <a:pt x="305355" y="233154"/>
                </a:lnTo>
                <a:lnTo>
                  <a:pt x="300747" y="246274"/>
                </a:lnTo>
                <a:lnTo>
                  <a:pt x="293217" y="251129"/>
                </a:lnTo>
                <a:lnTo>
                  <a:pt x="358656" y="251129"/>
                </a:lnTo>
                <a:lnTo>
                  <a:pt x="361548" y="248075"/>
                </a:lnTo>
                <a:lnTo>
                  <a:pt x="370760" y="218371"/>
                </a:lnTo>
                <a:lnTo>
                  <a:pt x="371386" y="177761"/>
                </a:lnTo>
                <a:lnTo>
                  <a:pt x="368795" y="158066"/>
                </a:lnTo>
                <a:lnTo>
                  <a:pt x="364340" y="140641"/>
                </a:lnTo>
                <a:lnTo>
                  <a:pt x="358023" y="125485"/>
                </a:lnTo>
                <a:lnTo>
                  <a:pt x="353585" y="118490"/>
                </a:lnTo>
                <a:close/>
              </a:path>
              <a:path w="1003300" h="337819">
                <a:moveTo>
                  <a:pt x="304482" y="91249"/>
                </a:moveTo>
                <a:lnTo>
                  <a:pt x="292390" y="93875"/>
                </a:lnTo>
                <a:lnTo>
                  <a:pt x="281509" y="99733"/>
                </a:lnTo>
                <a:lnTo>
                  <a:pt x="271840" y="108819"/>
                </a:lnTo>
                <a:lnTo>
                  <a:pt x="263385" y="121132"/>
                </a:lnTo>
                <a:lnTo>
                  <a:pt x="278657" y="121132"/>
                </a:lnTo>
                <a:lnTo>
                  <a:pt x="283527" y="118490"/>
                </a:lnTo>
                <a:lnTo>
                  <a:pt x="353585" y="118490"/>
                </a:lnTo>
                <a:lnTo>
                  <a:pt x="349846" y="112598"/>
                </a:lnTo>
                <a:lnTo>
                  <a:pt x="340176" y="102449"/>
                </a:lnTo>
                <a:lnTo>
                  <a:pt x="329393" y="95508"/>
                </a:lnTo>
                <a:lnTo>
                  <a:pt x="317496" y="91775"/>
                </a:lnTo>
                <a:lnTo>
                  <a:pt x="304482" y="91249"/>
                </a:lnTo>
                <a:close/>
              </a:path>
              <a:path w="1003300" h="337819">
                <a:moveTo>
                  <a:pt x="470115" y="78054"/>
                </a:moveTo>
                <a:lnTo>
                  <a:pt x="432682" y="86774"/>
                </a:lnTo>
                <a:lnTo>
                  <a:pt x="406984" y="106040"/>
                </a:lnTo>
                <a:lnTo>
                  <a:pt x="393020" y="135852"/>
                </a:lnTo>
                <a:lnTo>
                  <a:pt x="390791" y="176212"/>
                </a:lnTo>
                <a:lnTo>
                  <a:pt x="399386" y="215704"/>
                </a:lnTo>
                <a:lnTo>
                  <a:pt x="417893" y="242930"/>
                </a:lnTo>
                <a:lnTo>
                  <a:pt x="446316" y="257885"/>
                </a:lnTo>
                <a:lnTo>
                  <a:pt x="484657" y="260565"/>
                </a:lnTo>
                <a:lnTo>
                  <a:pt x="522009" y="251853"/>
                </a:lnTo>
                <a:lnTo>
                  <a:pt x="530868" y="245198"/>
                </a:lnTo>
                <a:lnTo>
                  <a:pt x="483260" y="245198"/>
                </a:lnTo>
                <a:lnTo>
                  <a:pt x="473730" y="241189"/>
                </a:lnTo>
                <a:lnTo>
                  <a:pt x="466059" y="227483"/>
                </a:lnTo>
                <a:lnTo>
                  <a:pt x="460248" y="204084"/>
                </a:lnTo>
                <a:lnTo>
                  <a:pt x="456298" y="170992"/>
                </a:lnTo>
                <a:lnTo>
                  <a:pt x="454962" y="137693"/>
                </a:lnTo>
                <a:lnTo>
                  <a:pt x="456995" y="113669"/>
                </a:lnTo>
                <a:lnTo>
                  <a:pt x="462397" y="98921"/>
                </a:lnTo>
                <a:lnTo>
                  <a:pt x="471169" y="93446"/>
                </a:lnTo>
                <a:lnTo>
                  <a:pt x="532456" y="93446"/>
                </a:lnTo>
                <a:lnTo>
                  <a:pt x="508375" y="80747"/>
                </a:lnTo>
                <a:lnTo>
                  <a:pt x="470115" y="78054"/>
                </a:lnTo>
                <a:close/>
              </a:path>
              <a:path w="1003300" h="337819">
                <a:moveTo>
                  <a:pt x="532456" y="93446"/>
                </a:moveTo>
                <a:lnTo>
                  <a:pt x="471169" y="93446"/>
                </a:lnTo>
                <a:lnTo>
                  <a:pt x="480773" y="97456"/>
                </a:lnTo>
                <a:lnTo>
                  <a:pt x="488495" y="111161"/>
                </a:lnTo>
                <a:lnTo>
                  <a:pt x="494337" y="134560"/>
                </a:lnTo>
                <a:lnTo>
                  <a:pt x="498297" y="167652"/>
                </a:lnTo>
                <a:lnTo>
                  <a:pt x="499623" y="200946"/>
                </a:lnTo>
                <a:lnTo>
                  <a:pt x="497560" y="224970"/>
                </a:lnTo>
                <a:lnTo>
                  <a:pt x="492107" y="239722"/>
                </a:lnTo>
                <a:lnTo>
                  <a:pt x="483260" y="245198"/>
                </a:lnTo>
                <a:lnTo>
                  <a:pt x="530868" y="245198"/>
                </a:lnTo>
                <a:lnTo>
                  <a:pt x="547652" y="232592"/>
                </a:lnTo>
                <a:lnTo>
                  <a:pt x="561584" y="202785"/>
                </a:lnTo>
                <a:lnTo>
                  <a:pt x="563803" y="162432"/>
                </a:lnTo>
                <a:lnTo>
                  <a:pt x="555219" y="122934"/>
                </a:lnTo>
                <a:lnTo>
                  <a:pt x="536743" y="95707"/>
                </a:lnTo>
                <a:lnTo>
                  <a:pt x="532456" y="93446"/>
                </a:lnTo>
                <a:close/>
              </a:path>
              <a:path w="1003300" h="337819">
                <a:moveTo>
                  <a:pt x="646493" y="64007"/>
                </a:moveTo>
                <a:lnTo>
                  <a:pt x="607367" y="71525"/>
                </a:lnTo>
                <a:lnTo>
                  <a:pt x="583768" y="73520"/>
                </a:lnTo>
                <a:lnTo>
                  <a:pt x="597649" y="247738"/>
                </a:lnTo>
                <a:lnTo>
                  <a:pt x="660730" y="242722"/>
                </a:lnTo>
                <a:lnTo>
                  <a:pt x="652411" y="138328"/>
                </a:lnTo>
                <a:lnTo>
                  <a:pt x="652119" y="130263"/>
                </a:lnTo>
                <a:lnTo>
                  <a:pt x="661286" y="92697"/>
                </a:lnTo>
                <a:lnTo>
                  <a:pt x="648779" y="92697"/>
                </a:lnTo>
                <a:lnTo>
                  <a:pt x="646493" y="64007"/>
                </a:lnTo>
                <a:close/>
              </a:path>
              <a:path w="1003300" h="337819">
                <a:moveTo>
                  <a:pt x="803534" y="81241"/>
                </a:moveTo>
                <a:lnTo>
                  <a:pt x="740041" y="81241"/>
                </a:lnTo>
                <a:lnTo>
                  <a:pt x="749261" y="196875"/>
                </a:lnTo>
                <a:lnTo>
                  <a:pt x="753641" y="214332"/>
                </a:lnTo>
                <a:lnTo>
                  <a:pt x="763558" y="226260"/>
                </a:lnTo>
                <a:lnTo>
                  <a:pt x="779015" y="232658"/>
                </a:lnTo>
                <a:lnTo>
                  <a:pt x="800011" y="233527"/>
                </a:lnTo>
                <a:lnTo>
                  <a:pt x="817808" y="230393"/>
                </a:lnTo>
                <a:lnTo>
                  <a:pt x="831272" y="224170"/>
                </a:lnTo>
                <a:lnTo>
                  <a:pt x="840401" y="214857"/>
                </a:lnTo>
                <a:lnTo>
                  <a:pt x="841957" y="210832"/>
                </a:lnTo>
                <a:lnTo>
                  <a:pt x="816355" y="210832"/>
                </a:lnTo>
                <a:lnTo>
                  <a:pt x="813561" y="207175"/>
                </a:lnTo>
                <a:lnTo>
                  <a:pt x="803534" y="81241"/>
                </a:lnTo>
                <a:close/>
              </a:path>
              <a:path w="1003300" h="337819">
                <a:moveTo>
                  <a:pt x="827087" y="202158"/>
                </a:moveTo>
                <a:lnTo>
                  <a:pt x="826808" y="207390"/>
                </a:lnTo>
                <a:lnTo>
                  <a:pt x="824877" y="210159"/>
                </a:lnTo>
                <a:lnTo>
                  <a:pt x="816355" y="210832"/>
                </a:lnTo>
                <a:lnTo>
                  <a:pt x="841957" y="210832"/>
                </a:lnTo>
                <a:lnTo>
                  <a:pt x="845197" y="202450"/>
                </a:lnTo>
                <a:lnTo>
                  <a:pt x="827087" y="202158"/>
                </a:lnTo>
                <a:close/>
              </a:path>
              <a:path w="1003300" h="337819">
                <a:moveTo>
                  <a:pt x="717040" y="91084"/>
                </a:moveTo>
                <a:lnTo>
                  <a:pt x="671207" y="91084"/>
                </a:lnTo>
                <a:lnTo>
                  <a:pt x="674154" y="94551"/>
                </a:lnTo>
                <a:lnTo>
                  <a:pt x="675043" y="105727"/>
                </a:lnTo>
                <a:lnTo>
                  <a:pt x="674573" y="110058"/>
                </a:lnTo>
                <a:lnTo>
                  <a:pt x="673341" y="114909"/>
                </a:lnTo>
                <a:lnTo>
                  <a:pt x="672439" y="118236"/>
                </a:lnTo>
                <a:lnTo>
                  <a:pt x="671512" y="123355"/>
                </a:lnTo>
                <a:lnTo>
                  <a:pt x="670559" y="130263"/>
                </a:lnTo>
                <a:lnTo>
                  <a:pt x="713765" y="126822"/>
                </a:lnTo>
                <a:lnTo>
                  <a:pt x="714768" y="120484"/>
                </a:lnTo>
                <a:lnTo>
                  <a:pt x="715647" y="114629"/>
                </a:lnTo>
                <a:lnTo>
                  <a:pt x="715937" y="112560"/>
                </a:lnTo>
                <a:lnTo>
                  <a:pt x="717295" y="104800"/>
                </a:lnTo>
                <a:lnTo>
                  <a:pt x="717727" y="97980"/>
                </a:lnTo>
                <a:lnTo>
                  <a:pt x="717304" y="92697"/>
                </a:lnTo>
                <a:lnTo>
                  <a:pt x="717196" y="91820"/>
                </a:lnTo>
                <a:lnTo>
                  <a:pt x="717040" y="91084"/>
                </a:lnTo>
                <a:close/>
              </a:path>
              <a:path w="1003300" h="337819">
                <a:moveTo>
                  <a:pt x="684174" y="60998"/>
                </a:moveTo>
                <a:lnTo>
                  <a:pt x="673598" y="63643"/>
                </a:lnTo>
                <a:lnTo>
                  <a:pt x="664176" y="69808"/>
                </a:lnTo>
                <a:lnTo>
                  <a:pt x="655904" y="79493"/>
                </a:lnTo>
                <a:lnTo>
                  <a:pt x="648779" y="92697"/>
                </a:lnTo>
                <a:lnTo>
                  <a:pt x="661286" y="92697"/>
                </a:lnTo>
                <a:lnTo>
                  <a:pt x="661873" y="91820"/>
                </a:lnTo>
                <a:lnTo>
                  <a:pt x="671207" y="91084"/>
                </a:lnTo>
                <a:lnTo>
                  <a:pt x="717040" y="91084"/>
                </a:lnTo>
                <a:lnTo>
                  <a:pt x="714190" y="77589"/>
                </a:lnTo>
                <a:lnTo>
                  <a:pt x="707655" y="67563"/>
                </a:lnTo>
                <a:lnTo>
                  <a:pt x="697650" y="62034"/>
                </a:lnTo>
                <a:lnTo>
                  <a:pt x="684174" y="60998"/>
                </a:lnTo>
                <a:close/>
              </a:path>
              <a:path w="1003300" h="337819">
                <a:moveTo>
                  <a:pt x="797064" y="0"/>
                </a:moveTo>
                <a:lnTo>
                  <a:pt x="782348" y="9193"/>
                </a:lnTo>
                <a:lnTo>
                  <a:pt x="767272" y="17418"/>
                </a:lnTo>
                <a:lnTo>
                  <a:pt x="751835" y="24670"/>
                </a:lnTo>
                <a:lnTo>
                  <a:pt x="736041" y="30949"/>
                </a:lnTo>
                <a:lnTo>
                  <a:pt x="738492" y="61721"/>
                </a:lnTo>
                <a:lnTo>
                  <a:pt x="717410" y="63398"/>
                </a:lnTo>
                <a:lnTo>
                  <a:pt x="718959" y="82930"/>
                </a:lnTo>
                <a:lnTo>
                  <a:pt x="740041" y="81241"/>
                </a:lnTo>
                <a:lnTo>
                  <a:pt x="803534" y="81241"/>
                </a:lnTo>
                <a:lnTo>
                  <a:pt x="803135" y="76225"/>
                </a:lnTo>
                <a:lnTo>
                  <a:pt x="831138" y="73990"/>
                </a:lnTo>
                <a:lnTo>
                  <a:pt x="829755" y="56692"/>
                </a:lnTo>
                <a:lnTo>
                  <a:pt x="801573" y="56692"/>
                </a:lnTo>
                <a:lnTo>
                  <a:pt x="797064" y="0"/>
                </a:lnTo>
                <a:close/>
              </a:path>
              <a:path w="1003300" h="337819">
                <a:moveTo>
                  <a:pt x="829576" y="54457"/>
                </a:moveTo>
                <a:lnTo>
                  <a:pt x="801573" y="56692"/>
                </a:lnTo>
                <a:lnTo>
                  <a:pt x="829755" y="56692"/>
                </a:lnTo>
                <a:lnTo>
                  <a:pt x="829576" y="54457"/>
                </a:lnTo>
                <a:close/>
              </a:path>
              <a:path w="1003300" h="337819">
                <a:moveTo>
                  <a:pt x="880744" y="163436"/>
                </a:moveTo>
                <a:lnTo>
                  <a:pt x="848766" y="172592"/>
                </a:lnTo>
                <a:lnTo>
                  <a:pt x="855772" y="197986"/>
                </a:lnTo>
                <a:lnTo>
                  <a:pt x="872083" y="215225"/>
                </a:lnTo>
                <a:lnTo>
                  <a:pt x="897701" y="224308"/>
                </a:lnTo>
                <a:lnTo>
                  <a:pt x="932624" y="225234"/>
                </a:lnTo>
                <a:lnTo>
                  <a:pt x="965076" y="218941"/>
                </a:lnTo>
                <a:lnTo>
                  <a:pt x="983276" y="208495"/>
                </a:lnTo>
                <a:lnTo>
                  <a:pt x="926591" y="208495"/>
                </a:lnTo>
                <a:lnTo>
                  <a:pt x="918181" y="208457"/>
                </a:lnTo>
                <a:lnTo>
                  <a:pt x="885212" y="188174"/>
                </a:lnTo>
                <a:lnTo>
                  <a:pt x="880579" y="167284"/>
                </a:lnTo>
                <a:lnTo>
                  <a:pt x="880744" y="163436"/>
                </a:lnTo>
                <a:close/>
              </a:path>
              <a:path w="1003300" h="337819">
                <a:moveTo>
                  <a:pt x="919797" y="42405"/>
                </a:moveTo>
                <a:lnTo>
                  <a:pt x="877279" y="54746"/>
                </a:lnTo>
                <a:lnTo>
                  <a:pt x="848801" y="92883"/>
                </a:lnTo>
                <a:lnTo>
                  <a:pt x="848410" y="104787"/>
                </a:lnTo>
                <a:lnTo>
                  <a:pt x="853297" y="122337"/>
                </a:lnTo>
                <a:lnTo>
                  <a:pt x="864984" y="137648"/>
                </a:lnTo>
                <a:lnTo>
                  <a:pt x="883472" y="150722"/>
                </a:lnTo>
                <a:lnTo>
                  <a:pt x="908761" y="161556"/>
                </a:lnTo>
                <a:lnTo>
                  <a:pt x="925484" y="167967"/>
                </a:lnTo>
                <a:lnTo>
                  <a:pt x="937575" y="174396"/>
                </a:lnTo>
                <a:lnTo>
                  <a:pt x="945035" y="180844"/>
                </a:lnTo>
                <a:lnTo>
                  <a:pt x="947864" y="187312"/>
                </a:lnTo>
                <a:lnTo>
                  <a:pt x="947114" y="195894"/>
                </a:lnTo>
                <a:lnTo>
                  <a:pt x="943319" y="202285"/>
                </a:lnTo>
                <a:lnTo>
                  <a:pt x="936479" y="206486"/>
                </a:lnTo>
                <a:lnTo>
                  <a:pt x="926591" y="208495"/>
                </a:lnTo>
                <a:lnTo>
                  <a:pt x="983276" y="208495"/>
                </a:lnTo>
                <a:lnTo>
                  <a:pt x="987583" y="206024"/>
                </a:lnTo>
                <a:lnTo>
                  <a:pt x="1000147" y="186485"/>
                </a:lnTo>
                <a:lnTo>
                  <a:pt x="1002766" y="160324"/>
                </a:lnTo>
                <a:lnTo>
                  <a:pt x="997682" y="142937"/>
                </a:lnTo>
                <a:lnTo>
                  <a:pt x="985383" y="127752"/>
                </a:lnTo>
                <a:lnTo>
                  <a:pt x="965869" y="114772"/>
                </a:lnTo>
                <a:lnTo>
                  <a:pt x="939139" y="104000"/>
                </a:lnTo>
                <a:lnTo>
                  <a:pt x="921744" y="97689"/>
                </a:lnTo>
                <a:lnTo>
                  <a:pt x="909166" y="91255"/>
                </a:lnTo>
                <a:lnTo>
                  <a:pt x="901404" y="84697"/>
                </a:lnTo>
                <a:lnTo>
                  <a:pt x="898461" y="78016"/>
                </a:lnTo>
                <a:lnTo>
                  <a:pt x="899213" y="69894"/>
                </a:lnTo>
                <a:lnTo>
                  <a:pt x="902936" y="63836"/>
                </a:lnTo>
                <a:lnTo>
                  <a:pt x="909628" y="59845"/>
                </a:lnTo>
                <a:lnTo>
                  <a:pt x="919289" y="57924"/>
                </a:lnTo>
                <a:lnTo>
                  <a:pt x="973553" y="57924"/>
                </a:lnTo>
                <a:lnTo>
                  <a:pt x="966708" y="51015"/>
                </a:lnTo>
                <a:lnTo>
                  <a:pt x="946346" y="43376"/>
                </a:lnTo>
                <a:lnTo>
                  <a:pt x="919797" y="42405"/>
                </a:lnTo>
                <a:close/>
              </a:path>
              <a:path w="1003300" h="337819">
                <a:moveTo>
                  <a:pt x="973553" y="57924"/>
                </a:moveTo>
                <a:lnTo>
                  <a:pt x="919289" y="57924"/>
                </a:lnTo>
                <a:lnTo>
                  <a:pt x="935367" y="59098"/>
                </a:lnTo>
                <a:lnTo>
                  <a:pt x="947294" y="65517"/>
                </a:lnTo>
                <a:lnTo>
                  <a:pt x="955070" y="77182"/>
                </a:lnTo>
                <a:lnTo>
                  <a:pt x="958697" y="94094"/>
                </a:lnTo>
                <a:lnTo>
                  <a:pt x="988872" y="86296"/>
                </a:lnTo>
                <a:lnTo>
                  <a:pt x="980883" y="65322"/>
                </a:lnTo>
                <a:lnTo>
                  <a:pt x="973553" y="579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942588"/>
            <a:ext cx="9144000" cy="29154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815" y="4220806"/>
            <a:ext cx="9092184" cy="26371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4096511"/>
            <a:ext cx="4067543" cy="27614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4292907"/>
            <a:ext cx="3674770" cy="25650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64086" y="4821377"/>
            <a:ext cx="1582420" cy="2014855"/>
          </a:xfrm>
          <a:custGeom>
            <a:avLst/>
            <a:gdLst/>
            <a:ahLst/>
            <a:cxnLst/>
            <a:rect l="l" t="t" r="r" b="b"/>
            <a:pathLst>
              <a:path w="1582420" h="2014854">
                <a:moveTo>
                  <a:pt x="1237526" y="0"/>
                </a:moveTo>
                <a:lnTo>
                  <a:pt x="0" y="240563"/>
                </a:lnTo>
                <a:lnTo>
                  <a:pt x="344843" y="2014486"/>
                </a:lnTo>
                <a:lnTo>
                  <a:pt x="1582369" y="1773923"/>
                </a:lnTo>
                <a:lnTo>
                  <a:pt x="12375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64086" y="4821377"/>
            <a:ext cx="1582420" cy="2014855"/>
          </a:xfrm>
          <a:custGeom>
            <a:avLst/>
            <a:gdLst/>
            <a:ahLst/>
            <a:cxnLst/>
            <a:rect l="l" t="t" r="r" b="b"/>
            <a:pathLst>
              <a:path w="1582420" h="2014854">
                <a:moveTo>
                  <a:pt x="0" y="240563"/>
                </a:moveTo>
                <a:lnTo>
                  <a:pt x="1237526" y="0"/>
                </a:lnTo>
                <a:lnTo>
                  <a:pt x="1582369" y="1773923"/>
                </a:lnTo>
                <a:lnTo>
                  <a:pt x="344843" y="2014486"/>
                </a:lnTo>
                <a:lnTo>
                  <a:pt x="0" y="240563"/>
                </a:lnTo>
                <a:close/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71231" y="4954059"/>
            <a:ext cx="1326149" cy="15251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03784" y="5948654"/>
            <a:ext cx="330822" cy="368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35713" y="6480671"/>
            <a:ext cx="511035" cy="2802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36183" y="6345510"/>
            <a:ext cx="556221" cy="1973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31774" y="4466411"/>
            <a:ext cx="2312670" cy="2392045"/>
          </a:xfrm>
          <a:custGeom>
            <a:avLst/>
            <a:gdLst/>
            <a:ahLst/>
            <a:cxnLst/>
            <a:rect l="l" t="t" r="r" b="b"/>
            <a:pathLst>
              <a:path w="2312670" h="2392045">
                <a:moveTo>
                  <a:pt x="359333" y="0"/>
                </a:moveTo>
                <a:lnTo>
                  <a:pt x="0" y="2285187"/>
                </a:lnTo>
                <a:lnTo>
                  <a:pt x="676681" y="2391587"/>
                </a:lnTo>
                <a:lnTo>
                  <a:pt x="2123236" y="2391587"/>
                </a:lnTo>
                <a:lnTo>
                  <a:pt x="2312225" y="1189736"/>
                </a:lnTo>
                <a:lnTo>
                  <a:pt x="2312225" y="307086"/>
                </a:lnTo>
                <a:lnTo>
                  <a:pt x="359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91120" y="4466412"/>
            <a:ext cx="1953260" cy="307340"/>
          </a:xfrm>
          <a:custGeom>
            <a:avLst/>
            <a:gdLst/>
            <a:ahLst/>
            <a:cxnLst/>
            <a:rect l="l" t="t" r="r" b="b"/>
            <a:pathLst>
              <a:path w="1953259" h="307339">
                <a:moveTo>
                  <a:pt x="0" y="0"/>
                </a:moveTo>
                <a:lnTo>
                  <a:pt x="1952879" y="307085"/>
                </a:lnTo>
              </a:path>
            </a:pathLst>
          </a:custGeom>
          <a:ln w="25399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955015" y="5656156"/>
            <a:ext cx="189230" cy="1202055"/>
          </a:xfrm>
          <a:custGeom>
            <a:avLst/>
            <a:gdLst/>
            <a:ahLst/>
            <a:cxnLst/>
            <a:rect l="l" t="t" r="r" b="b"/>
            <a:pathLst>
              <a:path w="189229" h="1202054">
                <a:moveTo>
                  <a:pt x="188984" y="0"/>
                </a:moveTo>
                <a:lnTo>
                  <a:pt x="0" y="1201843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31786" y="4466412"/>
            <a:ext cx="676910" cy="2392045"/>
          </a:xfrm>
          <a:custGeom>
            <a:avLst/>
            <a:gdLst/>
            <a:ahLst/>
            <a:cxnLst/>
            <a:rect l="l" t="t" r="r" b="b"/>
            <a:pathLst>
              <a:path w="676909" h="2392045">
                <a:moveTo>
                  <a:pt x="676669" y="2391587"/>
                </a:moveTo>
                <a:lnTo>
                  <a:pt x="0" y="2285187"/>
                </a:lnTo>
                <a:lnTo>
                  <a:pt x="359333" y="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053389" y="4527651"/>
            <a:ext cx="2088540" cy="19149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28191" y="6480426"/>
            <a:ext cx="1067701" cy="37757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427757" y="6526207"/>
            <a:ext cx="360045" cy="151765"/>
          </a:xfrm>
          <a:custGeom>
            <a:avLst/>
            <a:gdLst/>
            <a:ahLst/>
            <a:cxnLst/>
            <a:rect l="l" t="t" r="r" b="b"/>
            <a:pathLst>
              <a:path w="360045" h="151765">
                <a:moveTo>
                  <a:pt x="154765" y="48615"/>
                </a:moveTo>
                <a:lnTo>
                  <a:pt x="123180" y="70929"/>
                </a:lnTo>
                <a:lnTo>
                  <a:pt x="119840" y="91871"/>
                </a:lnTo>
                <a:lnTo>
                  <a:pt x="121110" y="101104"/>
                </a:lnTo>
                <a:lnTo>
                  <a:pt x="153164" y="122872"/>
                </a:lnTo>
                <a:lnTo>
                  <a:pt x="158219" y="122720"/>
                </a:lnTo>
                <a:lnTo>
                  <a:pt x="167274" y="120383"/>
                </a:lnTo>
                <a:lnTo>
                  <a:pt x="171211" y="118376"/>
                </a:lnTo>
                <a:lnTo>
                  <a:pt x="177879" y="112687"/>
                </a:lnTo>
                <a:lnTo>
                  <a:pt x="178073" y="112433"/>
                </a:lnTo>
                <a:lnTo>
                  <a:pt x="153368" y="112433"/>
                </a:lnTo>
                <a:lnTo>
                  <a:pt x="145900" y="111252"/>
                </a:lnTo>
                <a:lnTo>
                  <a:pt x="132811" y="90258"/>
                </a:lnTo>
                <a:lnTo>
                  <a:pt x="132924" y="86766"/>
                </a:lnTo>
                <a:lnTo>
                  <a:pt x="154726" y="59004"/>
                </a:lnTo>
                <a:lnTo>
                  <a:pt x="180723" y="59004"/>
                </a:lnTo>
                <a:lnTo>
                  <a:pt x="178031" y="56426"/>
                </a:lnTo>
                <a:lnTo>
                  <a:pt x="170462" y="51917"/>
                </a:lnTo>
                <a:lnTo>
                  <a:pt x="165839" y="50368"/>
                </a:lnTo>
                <a:lnTo>
                  <a:pt x="154765" y="48615"/>
                </a:lnTo>
                <a:close/>
              </a:path>
              <a:path w="360045" h="151765">
                <a:moveTo>
                  <a:pt x="180723" y="59004"/>
                </a:moveTo>
                <a:lnTo>
                  <a:pt x="154726" y="59004"/>
                </a:lnTo>
                <a:lnTo>
                  <a:pt x="162245" y="60185"/>
                </a:lnTo>
                <a:lnTo>
                  <a:pt x="165394" y="61404"/>
                </a:lnTo>
                <a:lnTo>
                  <a:pt x="175275" y="82080"/>
                </a:lnTo>
                <a:lnTo>
                  <a:pt x="175128" y="84721"/>
                </a:lnTo>
                <a:lnTo>
                  <a:pt x="153368" y="112433"/>
                </a:lnTo>
                <a:lnTo>
                  <a:pt x="178073" y="112433"/>
                </a:lnTo>
                <a:lnTo>
                  <a:pt x="188191" y="79641"/>
                </a:lnTo>
                <a:lnTo>
                  <a:pt x="186883" y="70396"/>
                </a:lnTo>
                <a:lnTo>
                  <a:pt x="185460" y="66332"/>
                </a:lnTo>
                <a:lnTo>
                  <a:pt x="181041" y="59309"/>
                </a:lnTo>
                <a:lnTo>
                  <a:pt x="180723" y="59004"/>
                </a:lnTo>
                <a:close/>
              </a:path>
              <a:path w="360045" h="151765">
                <a:moveTo>
                  <a:pt x="71096" y="30124"/>
                </a:moveTo>
                <a:lnTo>
                  <a:pt x="58689" y="30124"/>
                </a:lnTo>
                <a:lnTo>
                  <a:pt x="58829" y="30149"/>
                </a:lnTo>
                <a:lnTo>
                  <a:pt x="67554" y="105816"/>
                </a:lnTo>
                <a:lnTo>
                  <a:pt x="80533" y="110210"/>
                </a:lnTo>
                <a:lnTo>
                  <a:pt x="81397" y="110185"/>
                </a:lnTo>
                <a:lnTo>
                  <a:pt x="90474" y="96164"/>
                </a:lnTo>
                <a:lnTo>
                  <a:pt x="78653" y="96164"/>
                </a:lnTo>
                <a:lnTo>
                  <a:pt x="78514" y="96139"/>
                </a:lnTo>
                <a:lnTo>
                  <a:pt x="71096" y="30124"/>
                </a:lnTo>
                <a:close/>
              </a:path>
              <a:path w="360045" h="151765">
                <a:moveTo>
                  <a:pt x="2060" y="0"/>
                </a:moveTo>
                <a:lnTo>
                  <a:pt x="0" y="3213"/>
                </a:lnTo>
                <a:lnTo>
                  <a:pt x="117" y="4495"/>
                </a:lnTo>
                <a:lnTo>
                  <a:pt x="11365" y="95643"/>
                </a:lnTo>
                <a:lnTo>
                  <a:pt x="11483" y="97002"/>
                </a:lnTo>
                <a:lnTo>
                  <a:pt x="24882" y="101460"/>
                </a:lnTo>
                <a:lnTo>
                  <a:pt x="25733" y="101434"/>
                </a:lnTo>
                <a:lnTo>
                  <a:pt x="29053" y="98945"/>
                </a:lnTo>
                <a:lnTo>
                  <a:pt x="34068" y="87299"/>
                </a:lnTo>
                <a:lnTo>
                  <a:pt x="22202" y="87287"/>
                </a:lnTo>
                <a:lnTo>
                  <a:pt x="13364" y="4495"/>
                </a:lnTo>
                <a:lnTo>
                  <a:pt x="13261" y="3213"/>
                </a:lnTo>
                <a:lnTo>
                  <a:pt x="13033" y="2476"/>
                </a:lnTo>
                <a:lnTo>
                  <a:pt x="3952" y="101"/>
                </a:lnTo>
                <a:lnTo>
                  <a:pt x="2060" y="0"/>
                </a:lnTo>
                <a:close/>
              </a:path>
              <a:path w="360045" h="151765">
                <a:moveTo>
                  <a:pt x="115001" y="17767"/>
                </a:moveTo>
                <a:lnTo>
                  <a:pt x="78653" y="96164"/>
                </a:lnTo>
                <a:lnTo>
                  <a:pt x="90474" y="96164"/>
                </a:lnTo>
                <a:lnTo>
                  <a:pt x="124043" y="24053"/>
                </a:lnTo>
                <a:lnTo>
                  <a:pt x="124462" y="22961"/>
                </a:lnTo>
                <a:lnTo>
                  <a:pt x="124742" y="22110"/>
                </a:lnTo>
                <a:lnTo>
                  <a:pt x="124996" y="20840"/>
                </a:lnTo>
                <a:lnTo>
                  <a:pt x="124881" y="20320"/>
                </a:lnTo>
                <a:lnTo>
                  <a:pt x="115001" y="17767"/>
                </a:lnTo>
                <a:close/>
              </a:path>
              <a:path w="360045" h="151765">
                <a:moveTo>
                  <a:pt x="58283" y="8839"/>
                </a:moveTo>
                <a:lnTo>
                  <a:pt x="22278" y="87299"/>
                </a:lnTo>
                <a:lnTo>
                  <a:pt x="34073" y="87287"/>
                </a:lnTo>
                <a:lnTo>
                  <a:pt x="58689" y="30124"/>
                </a:lnTo>
                <a:lnTo>
                  <a:pt x="71096" y="30124"/>
                </a:lnTo>
                <a:lnTo>
                  <a:pt x="60124" y="8928"/>
                </a:lnTo>
                <a:lnTo>
                  <a:pt x="58283" y="8839"/>
                </a:lnTo>
                <a:close/>
              </a:path>
              <a:path w="360045" h="151765">
                <a:moveTo>
                  <a:pt x="213007" y="59016"/>
                </a:moveTo>
                <a:lnTo>
                  <a:pt x="200104" y="127342"/>
                </a:lnTo>
                <a:lnTo>
                  <a:pt x="200129" y="127685"/>
                </a:lnTo>
                <a:lnTo>
                  <a:pt x="209667" y="130517"/>
                </a:lnTo>
                <a:lnTo>
                  <a:pt x="210302" y="130467"/>
                </a:lnTo>
                <a:lnTo>
                  <a:pt x="219128" y="85331"/>
                </a:lnTo>
                <a:lnTo>
                  <a:pt x="221274" y="82905"/>
                </a:lnTo>
                <a:lnTo>
                  <a:pt x="248211" y="73177"/>
                </a:lnTo>
                <a:lnTo>
                  <a:pt x="248391" y="72136"/>
                </a:lnTo>
                <a:lnTo>
                  <a:pt x="220004" y="72136"/>
                </a:lnTo>
                <a:lnTo>
                  <a:pt x="221551" y="62293"/>
                </a:lnTo>
                <a:lnTo>
                  <a:pt x="221541" y="61772"/>
                </a:lnTo>
                <a:lnTo>
                  <a:pt x="214391" y="59093"/>
                </a:lnTo>
                <a:lnTo>
                  <a:pt x="213007" y="59016"/>
                </a:lnTo>
                <a:close/>
              </a:path>
              <a:path w="360045" h="151765">
                <a:moveTo>
                  <a:pt x="248208" y="73190"/>
                </a:moveTo>
                <a:lnTo>
                  <a:pt x="236286" y="73190"/>
                </a:lnTo>
                <a:lnTo>
                  <a:pt x="238534" y="73545"/>
                </a:lnTo>
                <a:lnTo>
                  <a:pt x="239474" y="73799"/>
                </a:lnTo>
                <a:lnTo>
                  <a:pt x="241217" y="74472"/>
                </a:lnTo>
                <a:lnTo>
                  <a:pt x="241950" y="74790"/>
                </a:lnTo>
                <a:lnTo>
                  <a:pt x="243906" y="75780"/>
                </a:lnTo>
                <a:lnTo>
                  <a:pt x="244960" y="76403"/>
                </a:lnTo>
                <a:lnTo>
                  <a:pt x="245417" y="76581"/>
                </a:lnTo>
                <a:lnTo>
                  <a:pt x="246205" y="76708"/>
                </a:lnTo>
                <a:lnTo>
                  <a:pt x="246522" y="76644"/>
                </a:lnTo>
                <a:lnTo>
                  <a:pt x="247030" y="76276"/>
                </a:lnTo>
                <a:lnTo>
                  <a:pt x="247271" y="75984"/>
                </a:lnTo>
                <a:lnTo>
                  <a:pt x="247690" y="75196"/>
                </a:lnTo>
                <a:lnTo>
                  <a:pt x="247921" y="74460"/>
                </a:lnTo>
                <a:lnTo>
                  <a:pt x="248208" y="73190"/>
                </a:lnTo>
                <a:close/>
              </a:path>
              <a:path w="360045" h="151765">
                <a:moveTo>
                  <a:pt x="237264" y="61785"/>
                </a:moveTo>
                <a:lnTo>
                  <a:pt x="220004" y="72136"/>
                </a:lnTo>
                <a:lnTo>
                  <a:pt x="248391" y="72136"/>
                </a:lnTo>
                <a:lnTo>
                  <a:pt x="248859" y="69176"/>
                </a:lnTo>
                <a:lnTo>
                  <a:pt x="248993" y="67881"/>
                </a:lnTo>
                <a:lnTo>
                  <a:pt x="248960" y="66332"/>
                </a:lnTo>
                <a:lnTo>
                  <a:pt x="237264" y="61785"/>
                </a:lnTo>
                <a:close/>
              </a:path>
              <a:path w="360045" h="151765">
                <a:moveTo>
                  <a:pt x="270931" y="35280"/>
                </a:moveTo>
                <a:lnTo>
                  <a:pt x="252796" y="135623"/>
                </a:lnTo>
                <a:lnTo>
                  <a:pt x="252821" y="135966"/>
                </a:lnTo>
                <a:lnTo>
                  <a:pt x="262359" y="138811"/>
                </a:lnTo>
                <a:lnTo>
                  <a:pt x="262994" y="138760"/>
                </a:lnTo>
                <a:lnTo>
                  <a:pt x="280495" y="38531"/>
                </a:lnTo>
                <a:lnTo>
                  <a:pt x="280444" y="38176"/>
                </a:lnTo>
                <a:lnTo>
                  <a:pt x="270931" y="35280"/>
                </a:lnTo>
                <a:close/>
              </a:path>
              <a:path w="360045" h="151765">
                <a:moveTo>
                  <a:pt x="345802" y="139141"/>
                </a:moveTo>
                <a:lnTo>
                  <a:pt x="334724" y="139141"/>
                </a:lnTo>
                <a:lnTo>
                  <a:pt x="333368" y="147777"/>
                </a:lnTo>
                <a:lnTo>
                  <a:pt x="333339" y="148640"/>
                </a:lnTo>
                <a:lnTo>
                  <a:pt x="333631" y="149288"/>
                </a:lnTo>
                <a:lnTo>
                  <a:pt x="341734" y="151295"/>
                </a:lnTo>
                <a:lnTo>
                  <a:pt x="342305" y="151244"/>
                </a:lnTo>
                <a:lnTo>
                  <a:pt x="345802" y="139141"/>
                </a:lnTo>
                <a:close/>
              </a:path>
              <a:path w="360045" h="151765">
                <a:moveTo>
                  <a:pt x="318087" y="74307"/>
                </a:moveTo>
                <a:lnTo>
                  <a:pt x="289258" y="102057"/>
                </a:lnTo>
                <a:lnTo>
                  <a:pt x="287378" y="117195"/>
                </a:lnTo>
                <a:lnTo>
                  <a:pt x="287975" y="126174"/>
                </a:lnTo>
                <a:lnTo>
                  <a:pt x="314150" y="148183"/>
                </a:lnTo>
                <a:lnTo>
                  <a:pt x="318417" y="147777"/>
                </a:lnTo>
                <a:lnTo>
                  <a:pt x="326583" y="144741"/>
                </a:lnTo>
                <a:lnTo>
                  <a:pt x="330660" y="142367"/>
                </a:lnTo>
                <a:lnTo>
                  <a:pt x="334724" y="139141"/>
                </a:lnTo>
                <a:lnTo>
                  <a:pt x="345802" y="139141"/>
                </a:lnTo>
                <a:lnTo>
                  <a:pt x="346024" y="137731"/>
                </a:lnTo>
                <a:lnTo>
                  <a:pt x="316651" y="137731"/>
                </a:lnTo>
                <a:lnTo>
                  <a:pt x="315064" y="137706"/>
                </a:lnTo>
                <a:lnTo>
                  <a:pt x="300370" y="115036"/>
                </a:lnTo>
                <a:lnTo>
                  <a:pt x="300624" y="111734"/>
                </a:lnTo>
                <a:lnTo>
                  <a:pt x="319039" y="85153"/>
                </a:lnTo>
                <a:lnTo>
                  <a:pt x="339195" y="85153"/>
                </a:lnTo>
                <a:lnTo>
                  <a:pt x="338686" y="84416"/>
                </a:lnTo>
                <a:lnTo>
                  <a:pt x="335905" y="81432"/>
                </a:lnTo>
                <a:lnTo>
                  <a:pt x="330012" y="77038"/>
                </a:lnTo>
                <a:lnTo>
                  <a:pt x="326608" y="75641"/>
                </a:lnTo>
                <a:lnTo>
                  <a:pt x="318087" y="74307"/>
                </a:lnTo>
                <a:close/>
              </a:path>
              <a:path w="360045" h="151765">
                <a:moveTo>
                  <a:pt x="339195" y="85153"/>
                </a:moveTo>
                <a:lnTo>
                  <a:pt x="319039" y="85153"/>
                </a:lnTo>
                <a:lnTo>
                  <a:pt x="325453" y="86156"/>
                </a:lnTo>
                <a:lnTo>
                  <a:pt x="328488" y="87731"/>
                </a:lnTo>
                <a:lnTo>
                  <a:pt x="333936" y="92951"/>
                </a:lnTo>
                <a:lnTo>
                  <a:pt x="336629" y="96558"/>
                </a:lnTo>
                <a:lnTo>
                  <a:pt x="339270" y="101130"/>
                </a:lnTo>
                <a:lnTo>
                  <a:pt x="335105" y="127596"/>
                </a:lnTo>
                <a:lnTo>
                  <a:pt x="316651" y="137731"/>
                </a:lnTo>
                <a:lnTo>
                  <a:pt x="346024" y="137731"/>
                </a:lnTo>
                <a:lnTo>
                  <a:pt x="353808" y="88201"/>
                </a:lnTo>
                <a:lnTo>
                  <a:pt x="341302" y="88201"/>
                </a:lnTo>
                <a:lnTo>
                  <a:pt x="339195" y="85153"/>
                </a:lnTo>
                <a:close/>
              </a:path>
              <a:path w="360045" h="151765">
                <a:moveTo>
                  <a:pt x="351602" y="48069"/>
                </a:moveTo>
                <a:lnTo>
                  <a:pt x="341302" y="88201"/>
                </a:lnTo>
                <a:lnTo>
                  <a:pt x="353808" y="88201"/>
                </a:lnTo>
                <a:lnTo>
                  <a:pt x="359603" y="51333"/>
                </a:lnTo>
                <a:lnTo>
                  <a:pt x="359552" y="50977"/>
                </a:lnTo>
                <a:lnTo>
                  <a:pt x="351602" y="480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36108" y="161806"/>
            <a:ext cx="3571608" cy="576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07735" y="27432"/>
            <a:ext cx="2016252" cy="8275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953" y="761"/>
            <a:ext cx="9131300" cy="3022600"/>
          </a:xfrm>
          <a:custGeom>
            <a:avLst/>
            <a:gdLst/>
            <a:ahLst/>
            <a:cxnLst/>
            <a:rect l="l" t="t" r="r" b="b"/>
            <a:pathLst>
              <a:path w="9131300" h="3022600">
                <a:moveTo>
                  <a:pt x="0" y="3022092"/>
                </a:moveTo>
                <a:lnTo>
                  <a:pt x="9131046" y="3022092"/>
                </a:lnTo>
                <a:lnTo>
                  <a:pt x="9131046" y="0"/>
                </a:lnTo>
                <a:lnTo>
                  <a:pt x="0" y="0"/>
                </a:lnTo>
                <a:lnTo>
                  <a:pt x="0" y="3022092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953" y="761"/>
            <a:ext cx="9131935" cy="3022600"/>
          </a:xfrm>
          <a:custGeom>
            <a:avLst/>
            <a:gdLst/>
            <a:ahLst/>
            <a:cxnLst/>
            <a:rect l="l" t="t" r="r" b="b"/>
            <a:pathLst>
              <a:path w="9131935" h="3022600">
                <a:moveTo>
                  <a:pt x="0" y="0"/>
                </a:moveTo>
                <a:lnTo>
                  <a:pt x="9131808" y="0"/>
                </a:lnTo>
                <a:lnTo>
                  <a:pt x="9131808" y="3022092"/>
                </a:lnTo>
                <a:lnTo>
                  <a:pt x="0" y="3022092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91" y="2985516"/>
            <a:ext cx="9107424" cy="3872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17483" y="100152"/>
            <a:ext cx="215836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410" marR="5080" indent="-93345">
              <a:lnSpc>
                <a:spcPct val="100000"/>
              </a:lnSpc>
              <a:spcBef>
                <a:spcPts val="100"/>
              </a:spcBef>
            </a:pPr>
            <a:r>
              <a:rPr sz="3000" spc="-40" dirty="0">
                <a:solidFill>
                  <a:srgbClr val="FFFFFF"/>
                </a:solidFill>
              </a:rPr>
              <a:t>D</a:t>
            </a:r>
            <a:r>
              <a:rPr sz="3000" spc="-229" dirty="0">
                <a:solidFill>
                  <a:srgbClr val="FFFFFF"/>
                </a:solidFill>
              </a:rPr>
              <a:t>e</a:t>
            </a:r>
            <a:r>
              <a:rPr sz="3000" spc="-215" dirty="0">
                <a:solidFill>
                  <a:srgbClr val="FFFFFF"/>
                </a:solidFill>
              </a:rPr>
              <a:t>v</a:t>
            </a:r>
            <a:r>
              <a:rPr sz="3000" spc="-200" dirty="0">
                <a:solidFill>
                  <a:srgbClr val="FFFFFF"/>
                </a:solidFill>
              </a:rPr>
              <a:t>e</a:t>
            </a:r>
            <a:r>
              <a:rPr sz="3000" spc="-155" dirty="0">
                <a:solidFill>
                  <a:srgbClr val="FFFFFF"/>
                </a:solidFill>
              </a:rPr>
              <a:t>l</a:t>
            </a:r>
            <a:r>
              <a:rPr sz="3000" spc="-90" dirty="0">
                <a:solidFill>
                  <a:srgbClr val="FFFFFF"/>
                </a:solidFill>
              </a:rPr>
              <a:t>o</a:t>
            </a:r>
            <a:r>
              <a:rPr sz="3000" spc="-145" dirty="0">
                <a:solidFill>
                  <a:srgbClr val="FFFFFF"/>
                </a:solidFill>
              </a:rPr>
              <a:t>pm</a:t>
            </a:r>
            <a:r>
              <a:rPr sz="3000" spc="-215" dirty="0">
                <a:solidFill>
                  <a:srgbClr val="FFFFFF"/>
                </a:solidFill>
              </a:rPr>
              <a:t>e</a:t>
            </a:r>
            <a:r>
              <a:rPr sz="3000" spc="-155" dirty="0">
                <a:solidFill>
                  <a:srgbClr val="FFFFFF"/>
                </a:solidFill>
              </a:rPr>
              <a:t>nt  </a:t>
            </a:r>
            <a:r>
              <a:rPr sz="3000" spc="-165" dirty="0">
                <a:solidFill>
                  <a:srgbClr val="FFFFFF"/>
                </a:solidFill>
              </a:rPr>
              <a:t>Cooperation</a:t>
            </a:r>
            <a:endParaRPr sz="3000"/>
          </a:p>
        </p:txBody>
      </p:sp>
      <p:sp>
        <p:nvSpPr>
          <p:cNvPr id="8" name="object 8"/>
          <p:cNvSpPr txBox="1"/>
          <p:nvPr/>
        </p:nvSpPr>
        <p:spPr>
          <a:xfrm>
            <a:off x="2213343" y="1153058"/>
            <a:ext cx="275844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0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85420" algn="l"/>
              </a:tabLst>
            </a:pPr>
            <a:r>
              <a:rPr sz="1600" b="1" spc="-110" dirty="0">
                <a:solidFill>
                  <a:srgbClr val="FFFFFF"/>
                </a:solidFill>
                <a:latin typeface="Trebuchet MS"/>
                <a:cs typeface="Trebuchet MS"/>
              </a:rPr>
              <a:t>HE </a:t>
            </a:r>
            <a:r>
              <a:rPr sz="1600" b="1" spc="-80" dirty="0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health </a:t>
            </a:r>
            <a:r>
              <a:rPr sz="1600" b="1" spc="-110" dirty="0">
                <a:solidFill>
                  <a:srgbClr val="FFFFFF"/>
                </a:solidFill>
                <a:latin typeface="Trebuchet MS"/>
                <a:cs typeface="Trebuchet MS"/>
              </a:rPr>
              <a:t>research 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in  </a:t>
            </a:r>
            <a:r>
              <a:rPr sz="1600" b="1" spc="-85" dirty="0">
                <a:solidFill>
                  <a:srgbClr val="FFFFFF"/>
                </a:solidFill>
                <a:latin typeface="Trebuchet MS"/>
                <a:cs typeface="Trebuchet MS"/>
              </a:rPr>
              <a:t>Mexico, </a:t>
            </a:r>
            <a:r>
              <a:rPr sz="1600" b="1" spc="-114" dirty="0">
                <a:solidFill>
                  <a:srgbClr val="FFFFFF"/>
                </a:solidFill>
                <a:latin typeface="Trebuchet MS"/>
                <a:cs typeface="Trebuchet MS"/>
              </a:rPr>
              <a:t>Cuba, 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Colombia,  </a:t>
            </a:r>
            <a:r>
              <a:rPr sz="1600" b="1" spc="-100" dirty="0">
                <a:solidFill>
                  <a:srgbClr val="FFFFFF"/>
                </a:solidFill>
                <a:latin typeface="Trebuchet MS"/>
                <a:cs typeface="Trebuchet MS"/>
              </a:rPr>
              <a:t>Argentina, </a:t>
            </a:r>
            <a:r>
              <a:rPr sz="1600" b="1" spc="-120" dirty="0">
                <a:solidFill>
                  <a:srgbClr val="FFFFFF"/>
                </a:solidFill>
                <a:latin typeface="Trebuchet MS"/>
                <a:cs typeface="Trebuchet MS"/>
              </a:rPr>
              <a:t>Brazil, </a:t>
            </a:r>
            <a:r>
              <a:rPr sz="1600" b="1" spc="-95" dirty="0">
                <a:solidFill>
                  <a:srgbClr val="FFFFFF"/>
                </a:solidFill>
                <a:latin typeface="Trebuchet MS"/>
                <a:cs typeface="Trebuchet MS"/>
              </a:rPr>
              <a:t>Honduras,  </a:t>
            </a:r>
            <a:r>
              <a:rPr sz="1600" b="1" spc="-125" dirty="0">
                <a:solidFill>
                  <a:srgbClr val="FFFFFF"/>
                </a:solidFill>
                <a:latin typeface="Trebuchet MS"/>
                <a:cs typeface="Trebuchet MS"/>
              </a:rPr>
              <a:t>Peru, </a:t>
            </a:r>
            <a:r>
              <a:rPr sz="1600" b="1" spc="-114" dirty="0">
                <a:solidFill>
                  <a:srgbClr val="FFFFFF"/>
                </a:solidFill>
                <a:latin typeface="Trebuchet MS"/>
                <a:cs typeface="Trebuchet MS"/>
              </a:rPr>
              <a:t>Paraguay, </a:t>
            </a:r>
            <a:r>
              <a:rPr sz="1600" b="1" spc="-95" dirty="0">
                <a:solidFill>
                  <a:srgbClr val="FFFFFF"/>
                </a:solidFill>
                <a:latin typeface="Trebuchet MS"/>
                <a:cs typeface="Trebuchet MS"/>
              </a:rPr>
              <a:t>Nicaragua,  </a:t>
            </a:r>
            <a:r>
              <a:rPr sz="1600" b="1" spc="-80" dirty="0">
                <a:solidFill>
                  <a:srgbClr val="FFFFFF"/>
                </a:solidFill>
                <a:latin typeface="Trebuchet MS"/>
                <a:cs typeface="Trebuchet MS"/>
              </a:rPr>
              <a:t>Mozambique, </a:t>
            </a:r>
            <a:r>
              <a:rPr sz="1600" b="1" spc="-95" dirty="0">
                <a:solidFill>
                  <a:srgbClr val="FFFFFF"/>
                </a:solidFill>
                <a:latin typeface="Trebuchet MS"/>
                <a:cs typeface="Trebuchet MS"/>
              </a:rPr>
              <a:t>Ghana,</a:t>
            </a:r>
            <a:r>
              <a:rPr sz="1600" b="1" spc="-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Gambia,  </a:t>
            </a:r>
            <a:r>
              <a:rPr sz="1600" b="1" spc="-100" dirty="0">
                <a:solidFill>
                  <a:srgbClr val="FFFFFF"/>
                </a:solidFill>
                <a:latin typeface="Trebuchet MS"/>
                <a:cs typeface="Trebuchet MS"/>
              </a:rPr>
              <a:t>Senegal, Democratic Republic  </a:t>
            </a:r>
            <a:r>
              <a:rPr sz="1600" b="1" spc="-65" dirty="0">
                <a:solidFill>
                  <a:srgbClr val="FFFFFF"/>
                </a:solidFill>
                <a:latin typeface="Trebuchet MS"/>
                <a:cs typeface="Trebuchet MS"/>
              </a:rPr>
              <a:t>of </a:t>
            </a:r>
            <a:r>
              <a:rPr sz="1600" b="1" spc="-80" dirty="0">
                <a:solidFill>
                  <a:srgbClr val="FFFFFF"/>
                </a:solidFill>
                <a:latin typeface="Trebuchet MS"/>
                <a:cs typeface="Trebuchet MS"/>
              </a:rPr>
              <a:t>Congo and</a:t>
            </a:r>
            <a:r>
              <a:rPr sz="1600" b="1" spc="-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30" dirty="0">
                <a:solidFill>
                  <a:srgbClr val="FFFFFF"/>
                </a:solidFill>
                <a:latin typeface="Trebuchet MS"/>
                <a:cs typeface="Trebuchet MS"/>
              </a:rPr>
              <a:t>Ecuador.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13769" y="853439"/>
            <a:ext cx="3957954" cy="1979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0" marR="111760" indent="-171450" algn="just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85420" algn="l"/>
              </a:tabLst>
            </a:pPr>
            <a:r>
              <a:rPr sz="1600" b="1" spc="-130" dirty="0">
                <a:solidFill>
                  <a:srgbClr val="FFFFFF"/>
                </a:solidFill>
                <a:latin typeface="Trebuchet MS"/>
                <a:cs typeface="Trebuchet MS"/>
              </a:rPr>
              <a:t>2005-19. </a:t>
            </a:r>
            <a:r>
              <a:rPr sz="1600" b="1" spc="-75" dirty="0">
                <a:solidFill>
                  <a:srgbClr val="FFFFFF"/>
                </a:solidFill>
                <a:latin typeface="Trebuchet MS"/>
                <a:cs typeface="Trebuchet MS"/>
              </a:rPr>
              <a:t>Nemba </a:t>
            </a:r>
            <a:r>
              <a:rPr sz="1600" b="1" spc="-85" dirty="0">
                <a:solidFill>
                  <a:srgbClr val="FFFFFF"/>
                </a:solidFill>
                <a:latin typeface="Trebuchet MS"/>
                <a:cs typeface="Trebuchet MS"/>
              </a:rPr>
              <a:t>Hospital. 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Health  </a:t>
            </a:r>
            <a:r>
              <a:rPr sz="1600" b="1" spc="-85" dirty="0">
                <a:solidFill>
                  <a:srgbClr val="FFFFFF"/>
                </a:solidFill>
                <a:latin typeface="Trebuchet MS"/>
                <a:cs typeface="Trebuchet MS"/>
              </a:rPr>
              <a:t>professional 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training </a:t>
            </a:r>
            <a:r>
              <a:rPr sz="1600" b="1" spc="-85" dirty="0">
                <a:solidFill>
                  <a:srgbClr val="FFFFFF"/>
                </a:solidFill>
                <a:latin typeface="Trebuchet MS"/>
                <a:cs typeface="Trebuchet MS"/>
              </a:rPr>
              <a:t>programs 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in </a:t>
            </a:r>
            <a:r>
              <a:rPr sz="1600" b="1" spc="-100" dirty="0">
                <a:solidFill>
                  <a:srgbClr val="FFFFFF"/>
                </a:solidFill>
                <a:latin typeface="Trebuchet MS"/>
                <a:cs typeface="Trebuchet MS"/>
              </a:rPr>
              <a:t>medical  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specialities </a:t>
            </a:r>
            <a:r>
              <a:rPr sz="1600" b="1" spc="-85" dirty="0">
                <a:solidFill>
                  <a:srgbClr val="FFFFFF"/>
                </a:solidFill>
                <a:latin typeface="Trebuchet MS"/>
                <a:cs typeface="Trebuchet MS"/>
              </a:rPr>
              <a:t>that </a:t>
            </a:r>
            <a:r>
              <a:rPr sz="1600" b="1" spc="-110" dirty="0">
                <a:solidFill>
                  <a:srgbClr val="FFFFFF"/>
                </a:solidFill>
                <a:latin typeface="Trebuchet MS"/>
                <a:cs typeface="Trebuchet MS"/>
              </a:rPr>
              <a:t>are </a:t>
            </a:r>
            <a:r>
              <a:rPr sz="1600" b="1" spc="-70" dirty="0">
                <a:solidFill>
                  <a:srgbClr val="FFFFFF"/>
                </a:solidFill>
                <a:latin typeface="Trebuchet MS"/>
                <a:cs typeface="Trebuchet MS"/>
              </a:rPr>
              <a:t>almost </a:t>
            </a:r>
            <a:r>
              <a:rPr sz="1600" b="1" spc="-100" dirty="0">
                <a:solidFill>
                  <a:srgbClr val="FFFFFF"/>
                </a:solidFill>
                <a:latin typeface="Trebuchet MS"/>
                <a:cs typeface="Trebuchet MS"/>
              </a:rPr>
              <a:t>nonexistent  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(Neurophysiology).</a:t>
            </a:r>
            <a:endParaRPr sz="1600">
              <a:latin typeface="Trebuchet MS"/>
              <a:cs typeface="Trebuchet MS"/>
            </a:endParaRPr>
          </a:p>
          <a:p>
            <a:pPr marL="184785" marR="112395" indent="-172085" algn="just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5420" algn="l"/>
              </a:tabLst>
            </a:pPr>
            <a:r>
              <a:rPr sz="1600" b="1" spc="-130" dirty="0">
                <a:solidFill>
                  <a:srgbClr val="FFFFFF"/>
                </a:solidFill>
                <a:latin typeface="Trebuchet MS"/>
                <a:cs typeface="Trebuchet MS"/>
              </a:rPr>
              <a:t>2012-19. </a:t>
            </a:r>
            <a:r>
              <a:rPr sz="1600" b="1" spc="-75" dirty="0">
                <a:solidFill>
                  <a:srgbClr val="FFFFFF"/>
                </a:solidFill>
                <a:latin typeface="Trebuchet MS"/>
                <a:cs typeface="Trebuchet MS"/>
              </a:rPr>
              <a:t>Nemba 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School. </a:t>
            </a:r>
            <a:r>
              <a:rPr sz="1600" b="1" spc="-125" dirty="0">
                <a:solidFill>
                  <a:srgbClr val="FFFFFF"/>
                </a:solidFill>
                <a:latin typeface="Trebuchet MS"/>
                <a:cs typeface="Trebuchet MS"/>
              </a:rPr>
              <a:t>Teaching </a:t>
            </a:r>
            <a:r>
              <a:rPr sz="1600" b="1" spc="-130" dirty="0">
                <a:solidFill>
                  <a:srgbClr val="FFFFFF"/>
                </a:solidFill>
                <a:latin typeface="Trebuchet MS"/>
                <a:cs typeface="Trebuchet MS"/>
              </a:rPr>
              <a:t>1500  </a:t>
            </a:r>
            <a:r>
              <a:rPr sz="1600" b="1" spc="-105" dirty="0">
                <a:solidFill>
                  <a:srgbClr val="FFFFFF"/>
                </a:solidFill>
                <a:latin typeface="Trebuchet MS"/>
                <a:cs typeface="Trebuchet MS"/>
              </a:rPr>
              <a:t>children 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in </a:t>
            </a:r>
            <a:r>
              <a:rPr sz="1600" b="1" spc="-95" dirty="0">
                <a:solidFill>
                  <a:srgbClr val="FFFFFF"/>
                </a:solidFill>
                <a:latin typeface="Trebuchet MS"/>
                <a:cs typeface="Trebuchet MS"/>
              </a:rPr>
              <a:t>primary </a:t>
            </a:r>
            <a:r>
              <a:rPr sz="1600" b="1" spc="-80" dirty="0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sz="1600" b="1" spc="-95" dirty="0">
                <a:solidFill>
                  <a:srgbClr val="FFFFFF"/>
                </a:solidFill>
                <a:latin typeface="Trebuchet MS"/>
                <a:cs typeface="Trebuchet MS"/>
              </a:rPr>
              <a:t>secondary</a:t>
            </a:r>
            <a:r>
              <a:rPr sz="16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95" dirty="0">
                <a:solidFill>
                  <a:srgbClr val="FFFFFF"/>
                </a:solidFill>
                <a:latin typeface="Trebuchet MS"/>
                <a:cs typeface="Trebuchet MS"/>
              </a:rPr>
              <a:t>school.</a:t>
            </a:r>
            <a:endParaRPr sz="1600">
              <a:latin typeface="Trebuchet MS"/>
              <a:cs typeface="Trebuchet MS"/>
            </a:endParaRPr>
          </a:p>
          <a:p>
            <a:pPr marL="184150" indent="-171450">
              <a:lnSpc>
                <a:spcPts val="1350"/>
              </a:lnSpc>
              <a:buFont typeface="Arial"/>
              <a:buChar char="•"/>
              <a:tabLst>
                <a:tab pos="185420" algn="l"/>
                <a:tab pos="1051560" algn="l"/>
                <a:tab pos="1903730" algn="l"/>
                <a:tab pos="2209800" algn="l"/>
                <a:tab pos="3237230" algn="l"/>
                <a:tab pos="3547745" algn="l"/>
              </a:tabLst>
            </a:pPr>
            <a:r>
              <a:rPr sz="1600" b="1" spc="-135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sz="1600" b="1" spc="-125" dirty="0">
                <a:solidFill>
                  <a:srgbClr val="FFFFFF"/>
                </a:solidFill>
                <a:latin typeface="Trebuchet MS"/>
                <a:cs typeface="Trebuchet MS"/>
              </a:rPr>
              <a:t>01</a:t>
            </a:r>
            <a:r>
              <a:rPr sz="1600" b="1" spc="-135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1600" b="1" spc="-10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600" b="1" spc="-125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1600" b="1" spc="-135" dirty="0">
                <a:solidFill>
                  <a:srgbClr val="FFFFFF"/>
                </a:solidFill>
                <a:latin typeface="Trebuchet MS"/>
                <a:cs typeface="Trebuchet MS"/>
              </a:rPr>
              <a:t>9</a:t>
            </a:r>
            <a:r>
              <a:rPr sz="1600" b="1" spc="-165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600" b="1" spc="-15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600" b="1" spc="-3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600" b="1" spc="-40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600" b="1" spc="-16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600" b="1" spc="-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600" b="1" spc="-8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1600" b="1" spc="-4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1600" b="1" spc="-105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600" b="1" spc="-4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600" b="1" spc="-8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600" b="1" spc="-8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600" b="1" spc="-11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600" b="1" spc="-114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600" b="1" spc="-1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600" b="1" spc="-11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600" b="1" spc="-114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600" b="1" spc="-8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1600" b="1" spc="-10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600" b="1" spc="-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600" b="1" spc="-16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600" b="1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endParaRPr sz="1600">
              <a:latin typeface="Trebuchet MS"/>
              <a:cs typeface="Trebuchet MS"/>
            </a:endParaRPr>
          </a:p>
          <a:p>
            <a:pPr marL="184785">
              <a:lnSpc>
                <a:spcPct val="100000"/>
              </a:lnSpc>
            </a:pPr>
            <a:r>
              <a:rPr sz="1600" b="1" spc="-85" dirty="0">
                <a:solidFill>
                  <a:srgbClr val="FFFFFF"/>
                </a:solidFill>
                <a:latin typeface="Trebuchet MS"/>
                <a:cs typeface="Trebuchet MS"/>
              </a:rPr>
              <a:t>Rwandan </a:t>
            </a:r>
            <a:r>
              <a:rPr sz="1600" b="1" spc="-110" dirty="0">
                <a:solidFill>
                  <a:srgbClr val="FFFFFF"/>
                </a:solidFill>
                <a:latin typeface="Trebuchet MS"/>
                <a:cs typeface="Trebuchet MS"/>
              </a:rPr>
              <a:t>teachers 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600" b="1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Nemba.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191" y="1523"/>
            <a:ext cx="2147316" cy="3038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7610"/>
            <a:ext cx="3571608" cy="576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124456" cy="8168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49696" y="4160520"/>
            <a:ext cx="3167380" cy="1579245"/>
          </a:xfrm>
          <a:custGeom>
            <a:avLst/>
            <a:gdLst/>
            <a:ahLst/>
            <a:cxnLst/>
            <a:rect l="l" t="t" r="r" b="b"/>
            <a:pathLst>
              <a:path w="3167379" h="1579245">
                <a:moveTo>
                  <a:pt x="0" y="157886"/>
                </a:moveTo>
                <a:lnTo>
                  <a:pt x="8049" y="107982"/>
                </a:lnTo>
                <a:lnTo>
                  <a:pt x="30462" y="64640"/>
                </a:lnTo>
                <a:lnTo>
                  <a:pt x="64640" y="30462"/>
                </a:lnTo>
                <a:lnTo>
                  <a:pt x="107982" y="8049"/>
                </a:lnTo>
                <a:lnTo>
                  <a:pt x="157886" y="0"/>
                </a:lnTo>
                <a:lnTo>
                  <a:pt x="3008985" y="0"/>
                </a:lnTo>
                <a:lnTo>
                  <a:pt x="3058889" y="8049"/>
                </a:lnTo>
                <a:lnTo>
                  <a:pt x="3102231" y="30462"/>
                </a:lnTo>
                <a:lnTo>
                  <a:pt x="3136409" y="64640"/>
                </a:lnTo>
                <a:lnTo>
                  <a:pt x="3158822" y="107982"/>
                </a:lnTo>
                <a:lnTo>
                  <a:pt x="3166872" y="157886"/>
                </a:lnTo>
                <a:lnTo>
                  <a:pt x="3166872" y="1420977"/>
                </a:lnTo>
                <a:lnTo>
                  <a:pt x="3158822" y="1470881"/>
                </a:lnTo>
                <a:lnTo>
                  <a:pt x="3136409" y="1514223"/>
                </a:lnTo>
                <a:lnTo>
                  <a:pt x="3102231" y="1548401"/>
                </a:lnTo>
                <a:lnTo>
                  <a:pt x="3058889" y="1570814"/>
                </a:lnTo>
                <a:lnTo>
                  <a:pt x="3008985" y="1578864"/>
                </a:lnTo>
                <a:lnTo>
                  <a:pt x="157886" y="1578864"/>
                </a:lnTo>
                <a:lnTo>
                  <a:pt x="107982" y="1570814"/>
                </a:lnTo>
                <a:lnTo>
                  <a:pt x="64640" y="1548401"/>
                </a:lnTo>
                <a:lnTo>
                  <a:pt x="30462" y="1514223"/>
                </a:lnTo>
                <a:lnTo>
                  <a:pt x="8049" y="1470881"/>
                </a:lnTo>
                <a:lnTo>
                  <a:pt x="0" y="1420977"/>
                </a:lnTo>
                <a:lnTo>
                  <a:pt x="0" y="157886"/>
                </a:lnTo>
                <a:close/>
              </a:path>
            </a:pathLst>
          </a:custGeom>
          <a:ln w="9144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97827" y="4588494"/>
            <a:ext cx="1278255" cy="67754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241300" algn="l"/>
              </a:tabLst>
            </a:pPr>
            <a:r>
              <a:rPr sz="2000" spc="-55" dirty="0">
                <a:latin typeface="Arial"/>
                <a:cs typeface="Arial"/>
              </a:rPr>
              <a:t>Medicine</a:t>
            </a:r>
            <a:endParaRPr sz="20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65"/>
              </a:spcBef>
              <a:buChar char="•"/>
              <a:tabLst>
                <a:tab pos="241300" algn="l"/>
              </a:tabLst>
            </a:pPr>
            <a:r>
              <a:rPr sz="2000" spc="-204" dirty="0">
                <a:latin typeface="Arial"/>
                <a:cs typeface="Arial"/>
              </a:rPr>
              <a:t>P</a:t>
            </a:r>
            <a:r>
              <a:rPr sz="2000" spc="-165" dirty="0">
                <a:latin typeface="Arial"/>
                <a:cs typeface="Arial"/>
              </a:rPr>
              <a:t>h</a:t>
            </a:r>
            <a:r>
              <a:rPr sz="2000" spc="-155" dirty="0">
                <a:latin typeface="Arial"/>
                <a:cs typeface="Arial"/>
              </a:rPr>
              <a:t>a</a:t>
            </a:r>
            <a:r>
              <a:rPr sz="2000" spc="-25" dirty="0">
                <a:latin typeface="Arial"/>
                <a:cs typeface="Arial"/>
              </a:rPr>
              <a:t>rm</a:t>
            </a:r>
            <a:r>
              <a:rPr sz="2000" spc="-155" dirty="0">
                <a:latin typeface="Arial"/>
                <a:cs typeface="Arial"/>
              </a:rPr>
              <a:t>ac</a:t>
            </a:r>
            <a:r>
              <a:rPr sz="2000" spc="-95" dirty="0">
                <a:latin typeface="Arial"/>
                <a:cs typeface="Arial"/>
              </a:rPr>
              <a:t>y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24711" y="4236720"/>
            <a:ext cx="3035935" cy="1579245"/>
          </a:xfrm>
          <a:custGeom>
            <a:avLst/>
            <a:gdLst/>
            <a:ahLst/>
            <a:cxnLst/>
            <a:rect l="l" t="t" r="r" b="b"/>
            <a:pathLst>
              <a:path w="3035935" h="1579245">
                <a:moveTo>
                  <a:pt x="3035808" y="157886"/>
                </a:moveTo>
                <a:lnTo>
                  <a:pt x="3027758" y="107982"/>
                </a:lnTo>
                <a:lnTo>
                  <a:pt x="3005345" y="64640"/>
                </a:lnTo>
                <a:lnTo>
                  <a:pt x="2971167" y="30462"/>
                </a:lnTo>
                <a:lnTo>
                  <a:pt x="2927825" y="8049"/>
                </a:lnTo>
                <a:lnTo>
                  <a:pt x="2877921" y="0"/>
                </a:lnTo>
                <a:lnTo>
                  <a:pt x="157886" y="0"/>
                </a:lnTo>
                <a:lnTo>
                  <a:pt x="107982" y="8049"/>
                </a:lnTo>
                <a:lnTo>
                  <a:pt x="64640" y="30462"/>
                </a:lnTo>
                <a:lnTo>
                  <a:pt x="30462" y="64640"/>
                </a:lnTo>
                <a:lnTo>
                  <a:pt x="8049" y="107982"/>
                </a:lnTo>
                <a:lnTo>
                  <a:pt x="0" y="157886"/>
                </a:lnTo>
                <a:lnTo>
                  <a:pt x="0" y="1420977"/>
                </a:lnTo>
                <a:lnTo>
                  <a:pt x="8049" y="1470881"/>
                </a:lnTo>
                <a:lnTo>
                  <a:pt x="30462" y="1514223"/>
                </a:lnTo>
                <a:lnTo>
                  <a:pt x="64640" y="1548401"/>
                </a:lnTo>
                <a:lnTo>
                  <a:pt x="107982" y="1570814"/>
                </a:lnTo>
                <a:lnTo>
                  <a:pt x="157886" y="1578864"/>
                </a:lnTo>
                <a:lnTo>
                  <a:pt x="2877921" y="1578864"/>
                </a:lnTo>
                <a:lnTo>
                  <a:pt x="2927825" y="1570814"/>
                </a:lnTo>
                <a:lnTo>
                  <a:pt x="2971167" y="1548401"/>
                </a:lnTo>
                <a:lnTo>
                  <a:pt x="3005345" y="1514223"/>
                </a:lnTo>
                <a:lnTo>
                  <a:pt x="3027758" y="1470881"/>
                </a:lnTo>
                <a:lnTo>
                  <a:pt x="3035808" y="1420977"/>
                </a:lnTo>
                <a:lnTo>
                  <a:pt x="3035808" y="157886"/>
                </a:lnTo>
                <a:close/>
              </a:path>
            </a:pathLst>
          </a:custGeom>
          <a:ln w="9144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2739" y="4684826"/>
            <a:ext cx="11677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000" spc="-120" dirty="0">
                <a:latin typeface="Arial"/>
                <a:cs typeface="Arial"/>
              </a:rPr>
              <a:t>Fine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Arts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52515" y="2414016"/>
            <a:ext cx="3455035" cy="1579245"/>
          </a:xfrm>
          <a:custGeom>
            <a:avLst/>
            <a:gdLst/>
            <a:ahLst/>
            <a:cxnLst/>
            <a:rect l="l" t="t" r="r" b="b"/>
            <a:pathLst>
              <a:path w="3455034" h="1579245">
                <a:moveTo>
                  <a:pt x="0" y="157886"/>
                </a:moveTo>
                <a:lnTo>
                  <a:pt x="8049" y="107982"/>
                </a:lnTo>
                <a:lnTo>
                  <a:pt x="30462" y="64640"/>
                </a:lnTo>
                <a:lnTo>
                  <a:pt x="64640" y="30462"/>
                </a:lnTo>
                <a:lnTo>
                  <a:pt x="107982" y="8049"/>
                </a:lnTo>
                <a:lnTo>
                  <a:pt x="157886" y="0"/>
                </a:lnTo>
                <a:lnTo>
                  <a:pt x="3297021" y="0"/>
                </a:lnTo>
                <a:lnTo>
                  <a:pt x="3346925" y="8049"/>
                </a:lnTo>
                <a:lnTo>
                  <a:pt x="3390267" y="30462"/>
                </a:lnTo>
                <a:lnTo>
                  <a:pt x="3424445" y="64640"/>
                </a:lnTo>
                <a:lnTo>
                  <a:pt x="3446858" y="107982"/>
                </a:lnTo>
                <a:lnTo>
                  <a:pt x="3454908" y="157886"/>
                </a:lnTo>
                <a:lnTo>
                  <a:pt x="3454908" y="1420977"/>
                </a:lnTo>
                <a:lnTo>
                  <a:pt x="3446858" y="1470881"/>
                </a:lnTo>
                <a:lnTo>
                  <a:pt x="3424445" y="1514223"/>
                </a:lnTo>
                <a:lnTo>
                  <a:pt x="3390267" y="1548401"/>
                </a:lnTo>
                <a:lnTo>
                  <a:pt x="3346925" y="1570814"/>
                </a:lnTo>
                <a:lnTo>
                  <a:pt x="3297021" y="1578864"/>
                </a:lnTo>
                <a:lnTo>
                  <a:pt x="157886" y="1578864"/>
                </a:lnTo>
                <a:lnTo>
                  <a:pt x="107982" y="1570814"/>
                </a:lnTo>
                <a:lnTo>
                  <a:pt x="64640" y="1548401"/>
                </a:lnTo>
                <a:lnTo>
                  <a:pt x="30462" y="1514223"/>
                </a:lnTo>
                <a:lnTo>
                  <a:pt x="8049" y="1470881"/>
                </a:lnTo>
                <a:lnTo>
                  <a:pt x="0" y="1420977"/>
                </a:lnTo>
                <a:lnTo>
                  <a:pt x="0" y="157886"/>
                </a:lnTo>
                <a:close/>
              </a:path>
            </a:pathLst>
          </a:custGeom>
          <a:ln w="9144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787045" y="2467787"/>
            <a:ext cx="1884045" cy="121475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240665" marR="144780" indent="-227965">
              <a:lnSpc>
                <a:spcPts val="2210"/>
              </a:lnSpc>
              <a:spcBef>
                <a:spcPts val="335"/>
              </a:spcBef>
              <a:buChar char="•"/>
              <a:tabLst>
                <a:tab pos="241300" algn="l"/>
              </a:tabLst>
            </a:pPr>
            <a:r>
              <a:rPr sz="2000" spc="-100" dirty="0">
                <a:latin typeface="Arial"/>
                <a:cs typeface="Arial"/>
              </a:rPr>
              <a:t>Engineering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of  </a:t>
            </a:r>
            <a:r>
              <a:rPr sz="2000" spc="-75" dirty="0">
                <a:latin typeface="Arial"/>
                <a:cs typeface="Arial"/>
              </a:rPr>
              <a:t>Orihuela</a:t>
            </a:r>
            <a:endParaRPr sz="2000">
              <a:latin typeface="Arial"/>
              <a:cs typeface="Arial"/>
            </a:endParaRPr>
          </a:p>
          <a:p>
            <a:pPr marL="240665" marR="5080" indent="-227965">
              <a:lnSpc>
                <a:spcPts val="2200"/>
              </a:lnSpc>
              <a:spcBef>
                <a:spcPts val="350"/>
              </a:spcBef>
              <a:buChar char="•"/>
              <a:tabLst>
                <a:tab pos="241300" algn="l"/>
              </a:tabLst>
            </a:pPr>
            <a:r>
              <a:rPr sz="2000" spc="-130" dirty="0">
                <a:latin typeface="Arial"/>
                <a:cs typeface="Arial"/>
              </a:rPr>
              <a:t>Social </a:t>
            </a:r>
            <a:r>
              <a:rPr sz="2000" spc="-95" dirty="0">
                <a:latin typeface="Arial"/>
                <a:cs typeface="Arial"/>
              </a:rPr>
              <a:t>and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-150" dirty="0">
                <a:latin typeface="Arial"/>
                <a:cs typeface="Arial"/>
              </a:rPr>
              <a:t>Legal  </a:t>
            </a:r>
            <a:r>
              <a:rPr sz="2000" spc="-155" dirty="0">
                <a:latin typeface="Arial"/>
                <a:cs typeface="Arial"/>
              </a:rPr>
              <a:t>Sciences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5071" y="2322576"/>
            <a:ext cx="4373880" cy="1606550"/>
          </a:xfrm>
          <a:custGeom>
            <a:avLst/>
            <a:gdLst/>
            <a:ahLst/>
            <a:cxnLst/>
            <a:rect l="l" t="t" r="r" b="b"/>
            <a:pathLst>
              <a:path w="4373880" h="1606550">
                <a:moveTo>
                  <a:pt x="0" y="160629"/>
                </a:moveTo>
                <a:lnTo>
                  <a:pt x="8189" y="109859"/>
                </a:lnTo>
                <a:lnTo>
                  <a:pt x="30993" y="65765"/>
                </a:lnTo>
                <a:lnTo>
                  <a:pt x="65765" y="30993"/>
                </a:lnTo>
                <a:lnTo>
                  <a:pt x="109859" y="8189"/>
                </a:lnTo>
                <a:lnTo>
                  <a:pt x="160629" y="0"/>
                </a:lnTo>
                <a:lnTo>
                  <a:pt x="4213250" y="0"/>
                </a:lnTo>
                <a:lnTo>
                  <a:pt x="4264020" y="8189"/>
                </a:lnTo>
                <a:lnTo>
                  <a:pt x="4308114" y="30993"/>
                </a:lnTo>
                <a:lnTo>
                  <a:pt x="4342886" y="65765"/>
                </a:lnTo>
                <a:lnTo>
                  <a:pt x="4365690" y="109859"/>
                </a:lnTo>
                <a:lnTo>
                  <a:pt x="4373880" y="160629"/>
                </a:lnTo>
                <a:lnTo>
                  <a:pt x="4373880" y="1445666"/>
                </a:lnTo>
                <a:lnTo>
                  <a:pt x="4365690" y="1496436"/>
                </a:lnTo>
                <a:lnTo>
                  <a:pt x="4342886" y="1540530"/>
                </a:lnTo>
                <a:lnTo>
                  <a:pt x="4308114" y="1575302"/>
                </a:lnTo>
                <a:lnTo>
                  <a:pt x="4264020" y="1598106"/>
                </a:lnTo>
                <a:lnTo>
                  <a:pt x="4213250" y="1606296"/>
                </a:lnTo>
                <a:lnTo>
                  <a:pt x="160629" y="1606296"/>
                </a:lnTo>
                <a:lnTo>
                  <a:pt x="109859" y="1598106"/>
                </a:lnTo>
                <a:lnTo>
                  <a:pt x="65765" y="1575302"/>
                </a:lnTo>
                <a:lnTo>
                  <a:pt x="30993" y="1540530"/>
                </a:lnTo>
                <a:lnTo>
                  <a:pt x="8189" y="1496436"/>
                </a:lnTo>
                <a:lnTo>
                  <a:pt x="0" y="1445666"/>
                </a:lnTo>
                <a:lnTo>
                  <a:pt x="0" y="160629"/>
                </a:lnTo>
                <a:close/>
              </a:path>
            </a:pathLst>
          </a:custGeom>
          <a:ln w="9144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94481" y="2356544"/>
            <a:ext cx="2817495" cy="160718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265"/>
              </a:spcBef>
              <a:buChar char="•"/>
              <a:tabLst>
                <a:tab pos="241300" algn="l"/>
              </a:tabLst>
            </a:pPr>
            <a:r>
              <a:rPr sz="2000" spc="-80" dirty="0">
                <a:latin typeface="Arial"/>
                <a:cs typeface="Arial"/>
              </a:rPr>
              <a:t>Experimental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spc="-155" dirty="0">
                <a:latin typeface="Arial"/>
                <a:cs typeface="Arial"/>
              </a:rPr>
              <a:t>Sciences</a:t>
            </a:r>
            <a:endParaRPr sz="20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65"/>
              </a:spcBef>
              <a:buChar char="•"/>
              <a:tabLst>
                <a:tab pos="241300" algn="l"/>
              </a:tabLst>
            </a:pPr>
            <a:r>
              <a:rPr sz="2000" spc="-130" dirty="0">
                <a:latin typeface="Arial"/>
                <a:cs typeface="Arial"/>
              </a:rPr>
              <a:t>Social </a:t>
            </a:r>
            <a:r>
              <a:rPr sz="2000" spc="-95" dirty="0">
                <a:latin typeface="Arial"/>
                <a:cs typeface="Arial"/>
              </a:rPr>
              <a:t>and </a:t>
            </a:r>
            <a:r>
              <a:rPr sz="2000" spc="-150" dirty="0">
                <a:latin typeface="Arial"/>
                <a:cs typeface="Arial"/>
              </a:rPr>
              <a:t>Legal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155" dirty="0">
                <a:latin typeface="Arial"/>
                <a:cs typeface="Arial"/>
              </a:rPr>
              <a:t>Sciences</a:t>
            </a:r>
            <a:endParaRPr sz="2000">
              <a:latin typeface="Arial"/>
              <a:cs typeface="Arial"/>
            </a:endParaRPr>
          </a:p>
          <a:p>
            <a:pPr marL="240665" marR="782955" indent="-227965">
              <a:lnSpc>
                <a:spcPts val="2200"/>
              </a:lnSpc>
              <a:spcBef>
                <a:spcPts val="409"/>
              </a:spcBef>
              <a:buChar char="•"/>
              <a:tabLst>
                <a:tab pos="241300" algn="l"/>
              </a:tabLst>
            </a:pPr>
            <a:r>
              <a:rPr sz="2000" spc="-70" dirty="0">
                <a:latin typeface="Arial"/>
                <a:cs typeface="Arial"/>
              </a:rPr>
              <a:t>Health </a:t>
            </a:r>
            <a:r>
              <a:rPr sz="2000" spc="-95" dirty="0">
                <a:latin typeface="Arial"/>
                <a:cs typeface="Arial"/>
              </a:rPr>
              <a:t>and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spc="-130" dirty="0">
                <a:latin typeface="Arial"/>
                <a:cs typeface="Arial"/>
              </a:rPr>
              <a:t>Social  </a:t>
            </a:r>
            <a:r>
              <a:rPr sz="2000" spc="-155" dirty="0">
                <a:latin typeface="Arial"/>
                <a:cs typeface="Arial"/>
              </a:rPr>
              <a:t>Sciences</a:t>
            </a:r>
            <a:endParaRPr sz="20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10"/>
              </a:spcBef>
              <a:buChar char="•"/>
              <a:tabLst>
                <a:tab pos="241300" algn="l"/>
              </a:tabLst>
            </a:pPr>
            <a:r>
              <a:rPr sz="2000" spc="-100" dirty="0">
                <a:latin typeface="Arial"/>
                <a:cs typeface="Arial"/>
              </a:rPr>
              <a:t>Engineering </a:t>
            </a:r>
            <a:r>
              <a:rPr sz="2000" spc="-5" dirty="0">
                <a:latin typeface="Arial"/>
                <a:cs typeface="Arial"/>
              </a:rPr>
              <a:t>of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135" dirty="0">
                <a:latin typeface="Arial"/>
                <a:cs typeface="Arial"/>
              </a:rPr>
              <a:t>Elche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95372" y="2109216"/>
            <a:ext cx="2221992" cy="2221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59479" y="3194304"/>
            <a:ext cx="1118615" cy="7360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38044" y="2129027"/>
            <a:ext cx="2136647" cy="21366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674948" y="3278759"/>
            <a:ext cx="686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1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31079" y="2109216"/>
            <a:ext cx="2221992" cy="22219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66132" y="3194304"/>
            <a:ext cx="1524000" cy="7360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73752" y="2129027"/>
            <a:ext cx="2136648" cy="21366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081689" y="3278759"/>
            <a:ext cx="10928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Orihuela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831079" y="4344923"/>
            <a:ext cx="2221992" cy="22219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7591" y="4636008"/>
            <a:ext cx="1021080" cy="10713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73752" y="4364735"/>
            <a:ext cx="2136648" cy="21366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333161" y="4720780"/>
            <a:ext cx="589915" cy="72644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indent="8890">
              <a:lnSpc>
                <a:spcPts val="2640"/>
              </a:lnSpc>
              <a:spcBef>
                <a:spcPts val="385"/>
              </a:spcBef>
            </a:pPr>
            <a:r>
              <a:rPr sz="2400" spc="-26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sz="2400" spc="-27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spc="135" dirty="0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sz="2400" spc="-24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2400" spc="-27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endParaRPr sz="24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595372" y="4344923"/>
            <a:ext cx="2221992" cy="22219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468623" y="4803647"/>
            <a:ext cx="1101852" cy="7360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38044" y="4364735"/>
            <a:ext cx="2136647" cy="213664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684092" y="4888191"/>
            <a:ext cx="670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1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451603" y="3890771"/>
            <a:ext cx="762000" cy="36728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494758" y="3911066"/>
            <a:ext cx="675563" cy="2806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433315" y="4419600"/>
            <a:ext cx="761987" cy="3657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476597" y="4438650"/>
            <a:ext cx="675563" cy="2807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83964" y="3717035"/>
            <a:ext cx="1077467" cy="107746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</TotalTime>
  <Words>532</Words>
  <Application>Microsoft Office PowerPoint</Application>
  <PresentationFormat>Presentación en pantalla (4:3)</PresentationFormat>
  <Paragraphs>129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Trebuchet MS</vt:lpstr>
      <vt:lpstr>Wingdings</vt:lpstr>
      <vt:lpstr>Office Theme</vt:lpstr>
      <vt:lpstr>Presentación de PowerPoint</vt:lpstr>
      <vt:lpstr>Presentación de PowerPoint</vt:lpstr>
      <vt:lpstr>Presentación de PowerPoint</vt:lpstr>
      <vt:lpstr>17,653 Students</vt:lpstr>
      <vt:lpstr>663 International Agreements</vt:lpstr>
      <vt:lpstr>5 Research Institutes 10 Research Centers</vt:lpstr>
      <vt:lpstr>Sport Sciences Research Center</vt:lpstr>
      <vt:lpstr>Development  Cooperation</vt:lpstr>
      <vt:lpstr>Presentación de PowerPoint</vt:lpstr>
      <vt:lpstr>Faculty of Experimental Sciences. Bachelors</vt:lpstr>
      <vt:lpstr>Faculty of Social and Legal Sciences. Bachelors</vt:lpstr>
      <vt:lpstr>Faculty of Health and Social Sciences. Bachelors</vt:lpstr>
      <vt:lpstr>School of Engineering of Elche. Bachelors</vt:lpstr>
      <vt:lpstr>SCHOOL OF ENGINEERING OF ORIHUELA Bachelors</vt:lpstr>
      <vt:lpstr>FACULTY OF SOCIAL AND LEGAL SCIENCES OF ORIHUELA. Bachelors</vt:lpstr>
      <vt:lpstr>FACULTY OF MEDICINE Bachelors</vt:lpstr>
      <vt:lpstr>FACULTY OF PHARMACY Bachelor</vt:lpstr>
      <vt:lpstr>FACULTY OF FINE ARTS Bachelor</vt:lpstr>
      <vt:lpstr>We welcome  your students  and faculty</vt:lpstr>
      <vt:lpstr>STUDENT LIFE</vt:lpstr>
      <vt:lpstr>STUDENT EXCHANGE PROGRAMS</vt:lpstr>
      <vt:lpstr>Non-Erasmus Agreements</vt:lpstr>
      <vt:lpstr>INTEGRATION  SOCIAL PROGRAMS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 MIGUEL HERNÁNDEZ OF ELCHE</dc:title>
  <dc:creator>Blaya, Inma</dc:creator>
  <cp:lastModifiedBy>Blaya Salvador, Inmaculada</cp:lastModifiedBy>
  <cp:revision>8</cp:revision>
  <dcterms:created xsi:type="dcterms:W3CDTF">2019-07-17T07:44:21Z</dcterms:created>
  <dcterms:modified xsi:type="dcterms:W3CDTF">2021-09-16T12:58:26Z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2019-05-24T00:00:00Z</vt:filetime>
  </property>
  <property fmtid="{D5CDD505-2E9C-101B-9397-08002B2CF9AE}" pid="3" name="Creator">
    <vt:lpwstr>Acrobat PDFMaker 19 para PowerPoint</vt:lpwstr>
  </property>
  <property fmtid="{D5CDD505-2E9C-101B-9397-08002B2CF9AE}" pid="4" name="LastSaved">
    <vt:filetime>2019-07-17T00:00:00Z</vt:filetime>
  </property>
</Properties>
</file>