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7D4"/>
    <a:srgbClr val="C3698E"/>
    <a:srgbClr val="E87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7" autoAdjust="0"/>
    <p:restoredTop sz="94674"/>
  </p:normalViewPr>
  <p:slideViewPr>
    <p:cSldViewPr snapToGrid="0">
      <p:cViewPr>
        <p:scale>
          <a:sx n="95" d="100"/>
          <a:sy n="95" d="100"/>
        </p:scale>
        <p:origin x="124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3997A-C185-5A49-A736-6349C8725EFC}" type="datetimeFigureOut">
              <a:rPr lang="es-ES_tradnl" smtClean="0"/>
              <a:t>12/9/22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BFD97-87B6-434F-AB7C-1ADBEA82A18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397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62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32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22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33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02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33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65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81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15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63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4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4111A-A87D-4623-8D4A-B050980BEEE9}" type="datetimeFigureOut">
              <a:rPr lang="es-ES" smtClean="0"/>
              <a:t>12/9/22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C9E22-3C15-40BF-AC23-CBCA6D608A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69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mailto:info@idiomasumh.es" TargetMode="External"/><Relationship Id="rId6" Type="http://schemas.openxmlformats.org/officeDocument/2006/relationships/hyperlink" Target="http://www.idiomasumh.es/" TargetMode="External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175" y="0"/>
            <a:ext cx="2108825" cy="123577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75" y="4713474"/>
            <a:ext cx="1434848" cy="143484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39634" y="275172"/>
            <a:ext cx="6363336" cy="8460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s-ES" sz="2000" b="1" dirty="0" smtClean="0">
                <a:latin typeface="Century Gothic" panose="020B0502020202020204" pitchFamily="34" charset="0"/>
              </a:rPr>
              <a:t>IDIOMAS </a:t>
            </a:r>
            <a:r>
              <a:rPr lang="es-ES" sz="2000" b="1" u="sng" dirty="0" smtClean="0">
                <a:solidFill>
                  <a:srgbClr val="C3698E"/>
                </a:solidFill>
                <a:latin typeface="Century Gothic" panose="020B0502020202020204" pitchFamily="34" charset="0"/>
              </a:rPr>
              <a:t>GRATUITOS</a:t>
            </a:r>
            <a:r>
              <a:rPr lang="es-ES" sz="2000" b="1" dirty="0" smtClean="0">
                <a:latin typeface="Century Gothic" panose="020B0502020202020204" pitchFamily="34" charset="0"/>
              </a:rPr>
              <a:t> PARA LA COMUNIDAD UMH: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43180" y="1333837"/>
            <a:ext cx="3419383" cy="11718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s-ES" sz="3200" b="1" u="sng" dirty="0" smtClean="0">
                <a:solidFill>
                  <a:srgbClr val="C3698E"/>
                </a:solidFill>
                <a:latin typeface="Century Gothic" panose="020B0502020202020204" pitchFamily="34" charset="0"/>
              </a:rPr>
              <a:t>IRIS UMH </a:t>
            </a:r>
            <a:r>
              <a:rPr lang="es-ES" sz="2000" dirty="0">
                <a:latin typeface="Century Gothic" panose="020B0502020202020204" pitchFamily="34" charset="0"/>
              </a:rPr>
              <a:t>(</a:t>
            </a:r>
            <a:r>
              <a:rPr lang="es-ES" sz="2000" dirty="0" smtClean="0">
                <a:latin typeface="Century Gothic" panose="020B0502020202020204" pitchFamily="34" charset="0"/>
              </a:rPr>
              <a:t>inglés)</a:t>
            </a:r>
          </a:p>
          <a:p>
            <a:pPr algn="l">
              <a:lnSpc>
                <a:spcPct val="110000"/>
              </a:lnSpc>
            </a:pPr>
            <a:r>
              <a:rPr lang="es-ES" sz="2000" dirty="0" smtClean="0">
                <a:latin typeface="Century Gothic" panose="020B0502020202020204" pitchFamily="34" charset="0"/>
              </a:rPr>
              <a:t>Niveles </a:t>
            </a:r>
            <a:r>
              <a:rPr lang="es-ES" sz="2000" dirty="0" smtClean="0">
                <a:latin typeface="Century Gothic" panose="020B0502020202020204" pitchFamily="34" charset="0"/>
              </a:rPr>
              <a:t>desde </a:t>
            </a:r>
            <a:r>
              <a:rPr lang="es-ES" sz="2000" b="1" dirty="0" smtClean="0">
                <a:latin typeface="Century Gothic" panose="020B0502020202020204" pitchFamily="34" charset="0"/>
              </a:rPr>
              <a:t>A2 a C1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895463" y="1348048"/>
            <a:ext cx="3419383" cy="11718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s-ES" sz="3200" b="1" u="sng" dirty="0" smtClean="0">
                <a:solidFill>
                  <a:srgbClr val="C3698E"/>
                </a:solidFill>
                <a:latin typeface="Century Gothic" panose="020B0502020202020204" pitchFamily="34" charset="0"/>
              </a:rPr>
              <a:t>LLUMH</a:t>
            </a:r>
            <a:r>
              <a:rPr lang="es-ES" sz="3200" b="1" dirty="0" smtClean="0">
                <a:latin typeface="Century Gothic" panose="020B0502020202020204" pitchFamily="34" charset="0"/>
              </a:rPr>
              <a:t> </a:t>
            </a:r>
            <a:r>
              <a:rPr lang="es-ES" sz="2000" dirty="0" smtClean="0">
                <a:latin typeface="Century Gothic" panose="020B0502020202020204" pitchFamily="34" charset="0"/>
              </a:rPr>
              <a:t>(valenciano)</a:t>
            </a:r>
            <a:endParaRPr lang="es-ES" sz="2000" dirty="0" smtClean="0">
              <a:latin typeface="Century Gothic" panose="020B0502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es-ES" sz="2000" dirty="0" smtClean="0">
                <a:latin typeface="Century Gothic" panose="020B0502020202020204" pitchFamily="34" charset="0"/>
              </a:rPr>
              <a:t>Niveles desde </a:t>
            </a:r>
            <a:r>
              <a:rPr lang="es-ES" sz="2000" b="1" dirty="0" smtClean="0">
                <a:latin typeface="Century Gothic" panose="020B0502020202020204" pitchFamily="34" charset="0"/>
              </a:rPr>
              <a:t>B1 a C2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22" y="1525267"/>
            <a:ext cx="1108841" cy="11393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77" y="1439034"/>
            <a:ext cx="1108841" cy="1139304"/>
          </a:xfrm>
          <a:prstGeom prst="rect">
            <a:avLst/>
          </a:prstGeom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639634" y="2803137"/>
            <a:ext cx="3755032" cy="671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 smtClean="0">
                <a:latin typeface="Century Gothic" panose="020B0502020202020204" pitchFamily="34" charset="0"/>
              </a:rPr>
              <a:t>Cursos 100% </a:t>
            </a:r>
            <a:r>
              <a:rPr lang="es-ES" sz="2800" b="1" dirty="0" smtClean="0">
                <a:solidFill>
                  <a:srgbClr val="C3698E"/>
                </a:solidFill>
                <a:latin typeface="Century Gothic" panose="020B0502020202020204" pitchFamily="34" charset="0"/>
              </a:rPr>
              <a:t>online</a:t>
            </a:r>
            <a:endParaRPr lang="es-ES" sz="2800" b="1" dirty="0">
              <a:solidFill>
                <a:srgbClr val="C3698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39634" y="3569225"/>
            <a:ext cx="3590794" cy="945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120"/>
              </a:lnSpc>
            </a:pPr>
            <a:r>
              <a:rPr lang="es-ES" sz="1600" dirty="0" smtClean="0">
                <a:latin typeface="Century Gothic" panose="020B0502020202020204" pitchFamily="34" charset="0"/>
              </a:rPr>
              <a:t>Trabajo autónomo con la plataforma de autoaprendizaje</a:t>
            </a:r>
            <a:endParaRPr lang="es-ES" sz="1600" dirty="0">
              <a:latin typeface="Century Gothic" panose="020B0502020202020204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704946" y="3622304"/>
            <a:ext cx="3780713" cy="11718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1700" dirty="0" smtClean="0">
                <a:latin typeface="Century Gothic" panose="020B0502020202020204" pitchFamily="34" charset="0"/>
              </a:rPr>
              <a:t>Clases en </a:t>
            </a:r>
            <a:r>
              <a:rPr lang="es-ES" sz="1700" dirty="0" smtClean="0">
                <a:latin typeface="Century Gothic" panose="020B0502020202020204" pitchFamily="34" charset="0"/>
              </a:rPr>
              <a:t>directo (1 h/semana</a:t>
            </a:r>
            <a:r>
              <a:rPr lang="es-ES" sz="1700" dirty="0" smtClean="0">
                <a:latin typeface="Century Gothic" panose="020B0502020202020204" pitchFamily="34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s-ES" sz="1600" dirty="0" smtClean="0">
                <a:solidFill>
                  <a:srgbClr val="0AB7D4"/>
                </a:solidFill>
                <a:latin typeface="Century Gothic" panose="020B0502020202020204" pitchFamily="34" charset="0"/>
              </a:rPr>
              <a:t>*</a:t>
            </a:r>
            <a:r>
              <a:rPr lang="es-ES" sz="1600" i="1" dirty="0" smtClean="0">
                <a:solidFill>
                  <a:srgbClr val="0AB7D4"/>
                </a:solidFill>
                <a:latin typeface="Century Gothic" panose="020B0502020202020204" pitchFamily="34" charset="0"/>
              </a:rPr>
              <a:t>voluntarias</a:t>
            </a:r>
            <a:endParaRPr lang="es-ES" sz="1600" i="1" dirty="0">
              <a:solidFill>
                <a:srgbClr val="0AB7D4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3850780" y="3678343"/>
            <a:ext cx="923278" cy="6457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0AB7D4"/>
                </a:solidFill>
                <a:latin typeface="Century Gothic" panose="020B0502020202020204" pitchFamily="34" charset="0"/>
              </a:rPr>
              <a:t>+</a:t>
            </a:r>
            <a:endParaRPr lang="es-ES" b="1" dirty="0">
              <a:solidFill>
                <a:srgbClr val="0AB7D4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420021" y="4558538"/>
            <a:ext cx="6363336" cy="690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s-ES" sz="2000" dirty="0" smtClean="0">
                <a:latin typeface="Century Gothic" panose="020B0502020202020204" pitchFamily="34" charset="0"/>
              </a:rPr>
              <a:t>Inicio </a:t>
            </a:r>
            <a:r>
              <a:rPr lang="es-ES" sz="2000" dirty="0" smtClean="0">
                <a:latin typeface="Century Gothic" panose="020B0502020202020204" pitchFamily="34" charset="0"/>
              </a:rPr>
              <a:t>clases: </a:t>
            </a:r>
            <a:r>
              <a:rPr lang="es-ES" sz="2000" dirty="0" smtClean="0">
                <a:latin typeface="Century Gothic" panose="020B0502020202020204" pitchFamily="34" charset="0"/>
              </a:rPr>
              <a:t>26 </a:t>
            </a:r>
            <a:r>
              <a:rPr lang="es-ES" sz="2000" dirty="0" smtClean="0">
                <a:latin typeface="Century Gothic" panose="020B0502020202020204" pitchFamily="34" charset="0"/>
              </a:rPr>
              <a:t>septiembre 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420021" y="4890157"/>
            <a:ext cx="6363336" cy="690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s-ES" sz="2000" b="1" dirty="0" smtClean="0">
                <a:solidFill>
                  <a:srgbClr val="0AB7D4"/>
                </a:solidFill>
                <a:latin typeface="Century Gothic" panose="020B0502020202020204" pitchFamily="34" charset="0"/>
              </a:rPr>
              <a:t>INSCRIPCIONES ABIERTAS </a:t>
            </a:r>
            <a:r>
              <a:rPr lang="es-ES" sz="2000" dirty="0" smtClean="0">
                <a:solidFill>
                  <a:srgbClr val="0AB7D4"/>
                </a:solidFill>
                <a:latin typeface="Century Gothic" panose="020B0502020202020204" pitchFamily="34" charset="0"/>
              </a:rPr>
              <a:t>TODO EL CURSO</a:t>
            </a:r>
            <a:endParaRPr lang="es-ES" sz="2000" dirty="0">
              <a:solidFill>
                <a:srgbClr val="0AB7D4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2420021" y="5446257"/>
            <a:ext cx="5073342" cy="671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 err="1" smtClean="0">
                <a:solidFill>
                  <a:srgbClr val="C3698E"/>
                </a:solidFill>
                <a:latin typeface="Century Gothic" panose="020B0502020202020204" pitchFamily="34" charset="0"/>
              </a:rPr>
              <a:t>www.idiomasumh.es</a:t>
            </a:r>
            <a:r>
              <a:rPr lang="es-ES" sz="2800" b="1" dirty="0" smtClean="0">
                <a:solidFill>
                  <a:srgbClr val="C3698E"/>
                </a:solidFill>
                <a:latin typeface="Century Gothic" panose="020B0502020202020204" pitchFamily="34" charset="0"/>
              </a:rPr>
              <a:t>/</a:t>
            </a:r>
            <a:r>
              <a:rPr lang="es-ES" sz="2800" b="1" dirty="0" err="1" smtClean="0">
                <a:solidFill>
                  <a:srgbClr val="C3698E"/>
                </a:solidFill>
                <a:latin typeface="Century Gothic" panose="020B0502020202020204" pitchFamily="34" charset="0"/>
              </a:rPr>
              <a:t>umh</a:t>
            </a:r>
            <a:endParaRPr lang="es-ES" sz="2800" b="1" dirty="0">
              <a:solidFill>
                <a:srgbClr val="C3698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3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36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Elipse 25"/>
          <p:cNvSpPr/>
          <p:nvPr/>
        </p:nvSpPr>
        <p:spPr>
          <a:xfrm>
            <a:off x="7937722" y="4077406"/>
            <a:ext cx="5374341" cy="537434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Rectángulo redondeado 21"/>
          <p:cNvSpPr/>
          <p:nvPr/>
        </p:nvSpPr>
        <p:spPr>
          <a:xfrm>
            <a:off x="335696" y="1987846"/>
            <a:ext cx="3093303" cy="2889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ctángulo redondeado 22"/>
          <p:cNvSpPr/>
          <p:nvPr/>
        </p:nvSpPr>
        <p:spPr>
          <a:xfrm>
            <a:off x="3657118" y="1998311"/>
            <a:ext cx="2824365" cy="25030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redondeado 23"/>
          <p:cNvSpPr/>
          <p:nvPr/>
        </p:nvSpPr>
        <p:spPr>
          <a:xfrm>
            <a:off x="6703186" y="2044348"/>
            <a:ext cx="2811381" cy="21273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tángulo redondeado 24"/>
          <p:cNvSpPr/>
          <p:nvPr/>
        </p:nvSpPr>
        <p:spPr>
          <a:xfrm>
            <a:off x="9748003" y="2015198"/>
            <a:ext cx="1924850" cy="139035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059" y="-281127"/>
            <a:ext cx="9144000" cy="1349406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¡Más cursos y exámenes en el CDI!</a:t>
            </a:r>
            <a:endParaRPr lang="es-E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99103" y="5526624"/>
            <a:ext cx="2776414" cy="630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Acredita tu nivel de idiomas </a:t>
            </a:r>
            <a:r>
              <a:rPr lang="es-E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 convalida ese </a:t>
            </a:r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título oficial por </a:t>
            </a:r>
            <a:r>
              <a:rPr lang="es-ES" sz="16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CRÉDITOS</a:t>
            </a:r>
            <a:endParaRPr lang="es-ES" sz="1600" b="1" u="sng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88" y="1567592"/>
            <a:ext cx="803546" cy="8256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74" y="1567592"/>
            <a:ext cx="803546" cy="82562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35696" y="2470137"/>
            <a:ext cx="3093303" cy="27778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dirty="0" smtClean="0">
                <a:latin typeface="Century Gothic" panose="020B0502020202020204" pitchFamily="34" charset="0"/>
              </a:rPr>
              <a:t>Cursos de </a:t>
            </a:r>
            <a:r>
              <a:rPr lang="es-ES" sz="1600" b="1" dirty="0" smtClean="0">
                <a:latin typeface="Century Gothic" panose="020B0502020202020204" pitchFamily="34" charset="0"/>
              </a:rPr>
              <a:t>preparación</a:t>
            </a:r>
            <a:r>
              <a:rPr lang="es-ES" sz="1600" dirty="0" smtClean="0">
                <a:latin typeface="Century Gothic" panose="020B0502020202020204" pitchFamily="34" charset="0"/>
              </a:rPr>
              <a:t> exámenes </a:t>
            </a:r>
            <a:r>
              <a:rPr lang="es-ES" sz="1600" dirty="0" smtClean="0">
                <a:latin typeface="Century Gothic" panose="020B0502020202020204" pitchFamily="34" charset="0"/>
              </a:rPr>
              <a:t>Cambridge o </a:t>
            </a:r>
            <a:r>
              <a:rPr lang="es-ES" sz="1600" dirty="0" smtClean="0">
                <a:latin typeface="Century Gothic" panose="020B0502020202020204" pitchFamily="34" charset="0"/>
              </a:rPr>
              <a:t>ACLES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b="1" dirty="0" smtClean="0">
                <a:latin typeface="Century Gothic" panose="020B0502020202020204" pitchFamily="34" charset="0"/>
              </a:rPr>
              <a:t>Exámenes</a:t>
            </a:r>
            <a:r>
              <a:rPr lang="es-ES" sz="1600" dirty="0" smtClean="0">
                <a:latin typeface="Century Gothic" panose="020B0502020202020204" pitchFamily="34" charset="0"/>
              </a:rPr>
              <a:t> </a:t>
            </a:r>
            <a:r>
              <a:rPr lang="es-ES" sz="1600" dirty="0" smtClean="0">
                <a:latin typeface="Century Gothic" panose="020B0502020202020204" pitchFamily="34" charset="0"/>
              </a:rPr>
              <a:t>Cambridge y ACLES</a:t>
            </a:r>
            <a:endParaRPr lang="es-ES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dirty="0" smtClean="0">
                <a:latin typeface="Century Gothic" panose="020B0502020202020204" pitchFamily="34" charset="0"/>
              </a:rPr>
              <a:t>Cursos </a:t>
            </a:r>
            <a:r>
              <a:rPr lang="es-ES" sz="1600" b="1" dirty="0" smtClean="0">
                <a:latin typeface="Century Gothic" panose="020B0502020202020204" pitchFamily="34" charset="0"/>
              </a:rPr>
              <a:t>especializados</a:t>
            </a:r>
            <a:r>
              <a:rPr lang="es-ES" sz="1600" dirty="0" smtClean="0">
                <a:latin typeface="Century Gothic" panose="020B0502020202020204" pitchFamily="34" charset="0"/>
              </a:rPr>
              <a:t> </a:t>
            </a:r>
            <a:r>
              <a:rPr lang="es-ES" sz="1600" dirty="0" smtClean="0">
                <a:latin typeface="Century Gothic" panose="020B0502020202020204" pitchFamily="34" charset="0"/>
              </a:rPr>
              <a:t>(</a:t>
            </a:r>
            <a:r>
              <a:rPr lang="es-ES" sz="1600" dirty="0" smtClean="0">
                <a:latin typeface="Century Gothic" panose="020B0502020202020204" pitchFamily="34" charset="0"/>
              </a:rPr>
              <a:t>Salud, Negocios o Ingeniería)</a:t>
            </a:r>
          </a:p>
          <a:p>
            <a:pPr>
              <a:lnSpc>
                <a:spcPct val="100000"/>
              </a:lnSpc>
            </a:pPr>
            <a:endParaRPr lang="es-ES" sz="1600" dirty="0" smtClean="0">
              <a:latin typeface="Century Gothic" panose="020B0502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773404" y="2470137"/>
            <a:ext cx="2555326" cy="19323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dirty="0" smtClean="0">
                <a:latin typeface="Century Gothic" panose="020B0502020202020204" pitchFamily="34" charset="0"/>
              </a:rPr>
              <a:t>Cursos de </a:t>
            </a:r>
            <a:r>
              <a:rPr lang="es-ES" sz="1600" b="1" dirty="0" smtClean="0">
                <a:latin typeface="Century Gothic" panose="020B0502020202020204" pitchFamily="34" charset="0"/>
              </a:rPr>
              <a:t>preparación</a:t>
            </a:r>
            <a:r>
              <a:rPr lang="es-ES" sz="1600" dirty="0" smtClean="0">
                <a:latin typeface="Century Gothic" panose="020B0502020202020204" pitchFamily="34" charset="0"/>
              </a:rPr>
              <a:t> exámenes </a:t>
            </a:r>
            <a:r>
              <a:rPr lang="es-ES" sz="1600" dirty="0" smtClean="0">
                <a:latin typeface="Century Gothic" panose="020B0502020202020204" pitchFamily="34" charset="0"/>
              </a:rPr>
              <a:t>CIEACOVA o JQCV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dirty="0" smtClean="0">
                <a:latin typeface="Century Gothic" panose="020B0502020202020204" pitchFamily="34" charset="0"/>
              </a:rPr>
              <a:t>Cursos </a:t>
            </a:r>
            <a:r>
              <a:rPr lang="es-ES" sz="1600" b="1" dirty="0" smtClean="0">
                <a:latin typeface="Century Gothic" panose="020B0502020202020204" pitchFamily="34" charset="0"/>
              </a:rPr>
              <a:t>especializados</a:t>
            </a:r>
            <a:r>
              <a:rPr lang="es-ES" sz="1600" dirty="0" smtClean="0">
                <a:latin typeface="Century Gothic" panose="020B0502020202020204" pitchFamily="34" charset="0"/>
              </a:rPr>
              <a:t> (Salud o Administración)</a:t>
            </a:r>
          </a:p>
          <a:p>
            <a:pPr>
              <a:lnSpc>
                <a:spcPct val="100000"/>
              </a:lnSpc>
            </a:pPr>
            <a:endParaRPr lang="es-ES" sz="1600" dirty="0" smtClean="0">
              <a:latin typeface="Century Gothic" panose="020B050202020202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6581201" y="2475604"/>
            <a:ext cx="3038397" cy="19217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dirty="0" smtClean="0">
                <a:latin typeface="Century Gothic" panose="020B0502020202020204" pitchFamily="34" charset="0"/>
              </a:rPr>
              <a:t>Cursos </a:t>
            </a:r>
            <a:r>
              <a:rPr lang="es-ES" sz="1600" b="1" dirty="0" smtClean="0">
                <a:latin typeface="Century Gothic" panose="020B0502020202020204" pitchFamily="34" charset="0"/>
              </a:rPr>
              <a:t>formativos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dirty="0">
                <a:latin typeface="Century Gothic" panose="020B0502020202020204" pitchFamily="34" charset="0"/>
              </a:rPr>
              <a:t>Cursos de </a:t>
            </a:r>
            <a:r>
              <a:rPr lang="es-ES" sz="1600" b="1" dirty="0">
                <a:latin typeface="Century Gothic" panose="020B0502020202020204" pitchFamily="34" charset="0"/>
              </a:rPr>
              <a:t>preparación</a:t>
            </a:r>
            <a:r>
              <a:rPr lang="es-ES" sz="1600" dirty="0">
                <a:latin typeface="Century Gothic" panose="020B0502020202020204" pitchFamily="34" charset="0"/>
              </a:rPr>
              <a:t> exámenes </a:t>
            </a:r>
            <a:r>
              <a:rPr lang="es-ES" sz="1600" dirty="0" smtClean="0">
                <a:latin typeface="Century Gothic" panose="020B0502020202020204" pitchFamily="34" charset="0"/>
              </a:rPr>
              <a:t>DELE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s-ES" sz="1600" b="1" dirty="0" smtClean="0">
                <a:latin typeface="Century Gothic" panose="020B0502020202020204" pitchFamily="34" charset="0"/>
              </a:rPr>
              <a:t>Pruebas</a:t>
            </a:r>
            <a:r>
              <a:rPr lang="es-ES" sz="1600" dirty="0" smtClean="0">
                <a:latin typeface="Century Gothic" panose="020B0502020202020204" pitchFamily="34" charset="0"/>
              </a:rPr>
              <a:t> DELE y CCSE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endParaRPr lang="es-ES" sz="1600" dirty="0" smtClean="0">
              <a:latin typeface="Century Gothic" panose="020B0502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585" y="1567592"/>
            <a:ext cx="813630" cy="835982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727142" y="5526624"/>
            <a:ext cx="2527047" cy="630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¡Consigue </a:t>
            </a:r>
            <a:r>
              <a:rPr lang="es-ES" sz="16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DESCUENTOS</a:t>
            </a:r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por </a:t>
            </a:r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pertenecer a la Comunidad UMH!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6133255" y="3922669"/>
            <a:ext cx="5631402" cy="239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es-ES" sz="1800" dirty="0" smtClean="0">
                <a:latin typeface="Century Gothic" panose="020B0502020202020204" pitchFamily="34" charset="0"/>
              </a:rPr>
              <a:t>965 45 45 </a:t>
            </a:r>
            <a:r>
              <a:rPr lang="es-ES" sz="1800" dirty="0" smtClean="0">
                <a:latin typeface="Century Gothic" panose="020B0502020202020204" pitchFamily="34" charset="0"/>
              </a:rPr>
              <a:t>67</a:t>
            </a:r>
          </a:p>
          <a:p>
            <a:pPr algn="r">
              <a:lnSpc>
                <a:spcPct val="150000"/>
              </a:lnSpc>
            </a:pPr>
            <a:r>
              <a:rPr lang="es-ES" sz="1800" dirty="0" smtClean="0">
                <a:latin typeface="Century Gothic" panose="020B0502020202020204" pitchFamily="34" charset="0"/>
                <a:hlinkClick r:id="rId5"/>
              </a:rPr>
              <a:t>info@idiomasumh.es</a:t>
            </a:r>
            <a:endParaRPr lang="es-ES" sz="1800" dirty="0" smtClean="0">
              <a:latin typeface="Century Gothic" panose="020B0502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800" b="1" dirty="0">
                <a:latin typeface="Century Gothic" panose="020B0502020202020204" pitchFamily="34" charset="0"/>
              </a:rPr>
              <a:t>/</a:t>
            </a:r>
            <a:r>
              <a:rPr lang="es-ES" sz="1800" b="1" dirty="0" err="1" smtClean="0">
                <a:latin typeface="Century Gothic" panose="020B0502020202020204" pitchFamily="34" charset="0"/>
              </a:rPr>
              <a:t>idiomasUMH</a:t>
            </a:r>
            <a:endParaRPr lang="es-ES" sz="1800" b="1" dirty="0" smtClean="0">
              <a:latin typeface="Century Gothic" panose="020B0502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2400" b="1" dirty="0" smtClean="0">
                <a:latin typeface="Century Gothic" panose="020B0502020202020204" pitchFamily="34" charset="0"/>
                <a:hlinkClick r:id="rId6"/>
              </a:rPr>
              <a:t>idiomasumh.es</a:t>
            </a:r>
            <a:r>
              <a:rPr lang="es-ES" sz="1800" b="1" dirty="0" smtClean="0">
                <a:latin typeface="Century Gothic" panose="020B0502020202020204" pitchFamily="34" charset="0"/>
              </a:rPr>
              <a:t>                </a:t>
            </a:r>
            <a:endParaRPr lang="es-ES" sz="1800" b="1" dirty="0"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889025" y="2488228"/>
            <a:ext cx="1675794" cy="804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1600" dirty="0" smtClean="0">
                <a:latin typeface="Century Gothic" panose="020B0502020202020204" pitchFamily="34" charset="0"/>
              </a:rPr>
              <a:t>Cursos </a:t>
            </a:r>
            <a:r>
              <a:rPr lang="es-ES" sz="1600" b="1" dirty="0" smtClean="0">
                <a:latin typeface="Century Gothic" panose="020B0502020202020204" pitchFamily="34" charset="0"/>
              </a:rPr>
              <a:t>formativos</a:t>
            </a:r>
          </a:p>
          <a:p>
            <a:pPr>
              <a:lnSpc>
                <a:spcPct val="100000"/>
              </a:lnSpc>
            </a:pPr>
            <a:endParaRPr lang="es-ES" sz="1600" dirty="0" smtClean="0">
              <a:latin typeface="Century Gothic" panose="020B0502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05" y="1567592"/>
            <a:ext cx="818034" cy="84050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17" b="51773"/>
          <a:stretch/>
        </p:blipFill>
        <p:spPr>
          <a:xfrm>
            <a:off x="9587407" y="4558553"/>
            <a:ext cx="657169" cy="40625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79" r="30319" b="51300"/>
          <a:stretch/>
        </p:blipFill>
        <p:spPr>
          <a:xfrm>
            <a:off x="8886161" y="4942047"/>
            <a:ext cx="410199" cy="46429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7" b="52719"/>
          <a:stretch/>
        </p:blipFill>
        <p:spPr>
          <a:xfrm>
            <a:off x="8903476" y="5906579"/>
            <a:ext cx="431690" cy="399714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18"/>
          <a:stretch/>
        </p:blipFill>
        <p:spPr>
          <a:xfrm>
            <a:off x="8797418" y="5445942"/>
            <a:ext cx="1263753" cy="35459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40" y="92403"/>
            <a:ext cx="2095379" cy="122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144</Words>
  <Application>Microsoft Macintosh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Century Gothic</vt:lpstr>
      <vt:lpstr>Arial</vt:lpstr>
      <vt:lpstr>Tema de Office</vt:lpstr>
      <vt:lpstr>Presentación de PowerPoint</vt:lpstr>
      <vt:lpstr>¡Más cursos y exámenes en el CDI!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Comin Mañogil, Maria</dc:creator>
  <cp:lastModifiedBy>Usuario de Microsoft Office</cp:lastModifiedBy>
  <cp:revision>17</cp:revision>
  <dcterms:created xsi:type="dcterms:W3CDTF">2022-09-06T13:12:46Z</dcterms:created>
  <dcterms:modified xsi:type="dcterms:W3CDTF">2022-09-12T10:12:42Z</dcterms:modified>
</cp:coreProperties>
</file>